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6" r:id="rId1"/>
  </p:sldMasterIdLst>
  <p:notesMasterIdLst>
    <p:notesMasterId r:id="rId6"/>
  </p:notesMasterIdLst>
  <p:sldIdLst>
    <p:sldId id="286" r:id="rId2"/>
    <p:sldId id="288" r:id="rId3"/>
    <p:sldId id="289" r:id="rId4"/>
    <p:sldId id="274" r:id="rId5"/>
  </p:sldIdLst>
  <p:sldSz cx="7561263" cy="106934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既定のセクション" id="{F8ECB623-7942-47BD-BEF2-B8B07ABA1656}">
          <p14:sldIdLst>
            <p14:sldId id="286"/>
            <p14:sldId id="288"/>
            <p14:sldId id="289"/>
            <p14:sldId id="274"/>
          </p14:sldIdLst>
        </p14:section>
      </p14:sectionLst>
    </p:ext>
    <p:ext uri="{EFAFB233-063F-42B5-8137-9DF3F51BA10A}">
      <p15:sldGuideLst xmlns:p15="http://schemas.microsoft.com/office/powerpoint/2012/main">
        <p15:guide id="1" orient="horz" pos="5120">
          <p15:clr>
            <a:srgbClr val="000000"/>
          </p15:clr>
        </p15:guide>
        <p15:guide id="2" pos="3840">
          <p15:clr>
            <a:srgbClr val="000000"/>
          </p15:clr>
        </p15:guide>
        <p15:guide id="3" orient="horz" pos="3368">
          <p15:clr>
            <a:srgbClr val="A4A3A4"/>
          </p15:clr>
        </p15:guide>
        <p15:guide id="4"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nyotjlc@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6990"/>
    <a:srgbClr val="CC00CC"/>
    <a:srgbClr val="57D8D5"/>
    <a:srgbClr val="00FFCC"/>
    <a:srgbClr val="0087E6"/>
    <a:srgbClr val="FF00FF"/>
    <a:srgbClr val="03D4A8"/>
    <a:srgbClr val="02A4D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B2574E5-76FE-48FC-8F88-8B2AB7586099}">
  <a:tblStyle styleId="{1B2574E5-76FE-48FC-8F88-8B2AB7586099}" styleName="Table_0">
    <a:wholeTbl>
      <a:tcTxStyle b="off" i="off">
        <a:font>
          <a:latin typeface="Tw Cen MT"/>
          <a:ea typeface="Tw Cen MT"/>
          <a:cs typeface="Tw Cen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AE8EC"/>
          </a:solidFill>
        </a:fill>
      </a:tcStyle>
    </a:wholeTbl>
    <a:band1H>
      <a:tcTxStyle/>
      <a:tcStyle>
        <a:tcBdr/>
        <a:fill>
          <a:solidFill>
            <a:srgbClr val="F4CED6"/>
          </a:solidFill>
        </a:fill>
      </a:tcStyle>
    </a:band1H>
    <a:band2H>
      <a:tcTxStyle/>
      <a:tcStyle>
        <a:tcBdr/>
      </a:tcStyle>
    </a:band2H>
    <a:band1V>
      <a:tcTxStyle/>
      <a:tcStyle>
        <a:tcBdr/>
        <a:fill>
          <a:solidFill>
            <a:srgbClr val="F4CED6"/>
          </a:solidFill>
        </a:fill>
      </a:tcStyle>
    </a:band1V>
    <a:band2V>
      <a:tcTxStyle/>
      <a:tcStyle>
        <a:tcBdr/>
      </a:tcStyle>
    </a:band2V>
    <a:lastCol>
      <a:tcTxStyle b="on" i="off">
        <a:font>
          <a:latin typeface="Tw Cen MT"/>
          <a:ea typeface="Tw Cen MT"/>
          <a:cs typeface="Tw Cen MT"/>
        </a:font>
        <a:schemeClr val="lt1"/>
      </a:tcTxStyle>
      <a:tcStyle>
        <a:tcBdr/>
        <a:fill>
          <a:solidFill>
            <a:schemeClr val="accent1"/>
          </a:solidFill>
        </a:fill>
      </a:tcStyle>
    </a:lastCol>
    <a:firstCol>
      <a:tcTxStyle b="on" i="off">
        <a:font>
          <a:latin typeface="Tw Cen MT"/>
          <a:ea typeface="Tw Cen MT"/>
          <a:cs typeface="Tw Cen MT"/>
        </a:font>
        <a:schemeClr val="lt1"/>
      </a:tcTxStyle>
      <a:tcStyle>
        <a:tcBdr/>
        <a:fill>
          <a:solidFill>
            <a:schemeClr val="accent1"/>
          </a:solidFill>
        </a:fill>
      </a:tcStyle>
    </a:firstCol>
    <a:lastRow>
      <a:tcTxStyle b="on" i="off">
        <a:font>
          <a:latin typeface="Tw Cen MT"/>
          <a:ea typeface="Tw Cen MT"/>
          <a:cs typeface="Tw Cen MT"/>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w Cen MT"/>
          <a:ea typeface="Tw Cen MT"/>
          <a:cs typeface="Tw Cen MT"/>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F08EE5A2-D654-4FA9-AB7D-E8EC4AA1147C}"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snapToGrid="0">
      <p:cViewPr varScale="1">
        <p:scale>
          <a:sx n="52" d="100"/>
          <a:sy n="52" d="100"/>
        </p:scale>
        <p:origin x="2645" y="77"/>
      </p:cViewPr>
      <p:guideLst>
        <p:guide orient="horz" pos="5120"/>
        <p:guide pos="3840"/>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247" cy="496732"/>
          </a:xfrm>
          <a:prstGeom prst="rect">
            <a:avLst/>
          </a:prstGeom>
          <a:noFill/>
          <a:ln>
            <a:noFill/>
          </a:ln>
        </p:spPr>
        <p:txBody>
          <a:bodyPr spcFirstLastPara="1" wrap="square" lIns="92092" tIns="46034" rIns="92092" bIns="46034"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49826" y="0"/>
            <a:ext cx="2946246" cy="496732"/>
          </a:xfrm>
          <a:prstGeom prst="rect">
            <a:avLst/>
          </a:prstGeom>
          <a:noFill/>
          <a:ln>
            <a:noFill/>
          </a:ln>
        </p:spPr>
        <p:txBody>
          <a:bodyPr spcFirstLastPara="1" wrap="square" lIns="92092" tIns="46034" rIns="92092" bIns="46034"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2082800" y="744538"/>
            <a:ext cx="263207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288" y="4714953"/>
            <a:ext cx="5439101" cy="4467387"/>
          </a:xfrm>
          <a:prstGeom prst="rect">
            <a:avLst/>
          </a:prstGeom>
          <a:noFill/>
          <a:ln>
            <a:noFill/>
          </a:ln>
        </p:spPr>
        <p:txBody>
          <a:bodyPr spcFirstLastPara="1" wrap="square" lIns="92092" tIns="46034" rIns="92092" bIns="46034"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309"/>
            <a:ext cx="2946247" cy="496731"/>
          </a:xfrm>
          <a:prstGeom prst="rect">
            <a:avLst/>
          </a:prstGeom>
          <a:noFill/>
          <a:ln>
            <a:noFill/>
          </a:ln>
        </p:spPr>
        <p:txBody>
          <a:bodyPr spcFirstLastPara="1" wrap="square" lIns="92092" tIns="46034" rIns="92092" bIns="46034"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49826" y="9428309"/>
            <a:ext cx="2946246" cy="496731"/>
          </a:xfrm>
          <a:prstGeom prst="rect">
            <a:avLst/>
          </a:prstGeom>
          <a:noFill/>
          <a:ln>
            <a:noFill/>
          </a:ln>
        </p:spPr>
        <p:txBody>
          <a:bodyPr spcFirstLastPara="1" wrap="square" lIns="92092" tIns="46034" rIns="92092" bIns="46034" anchor="b" anchorCtr="0">
            <a:noAutofit/>
          </a:bodyPr>
          <a:lstStyle/>
          <a:p>
            <a:pPr algn="r"/>
            <a:fld id="{00000000-1234-1234-1234-123412341234}" type="slidenum">
              <a:rPr lang="en-US" altLang="ja-JP" sz="1200" smtClean="0">
                <a:solidFill>
                  <a:schemeClr val="dk1"/>
                </a:solidFill>
                <a:latin typeface="Calibri"/>
                <a:ea typeface="Calibri"/>
                <a:cs typeface="Calibri"/>
                <a:sym typeface="Calibri"/>
              </a:rPr>
              <a:pPr algn="r"/>
              <a:t>‹#›</a:t>
            </a:fld>
            <a:endParaRPr lang="en-US" sz="1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661506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9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F34B4D-C657-CB3B-D7C1-32F20393A5EC}"/>
              </a:ext>
            </a:extLst>
          </p:cNvPr>
          <p:cNvSpPr>
            <a:spLocks noGrp="1"/>
          </p:cNvSpPr>
          <p:nvPr>
            <p:ph type="ctrTitle"/>
          </p:nvPr>
        </p:nvSpPr>
        <p:spPr>
          <a:xfrm>
            <a:off x="945158" y="1750055"/>
            <a:ext cx="5670947" cy="3722887"/>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F2E448E-2D21-C5A5-5A95-5E40861A0E89}"/>
              </a:ext>
            </a:extLst>
          </p:cNvPr>
          <p:cNvSpPr>
            <a:spLocks noGrp="1"/>
          </p:cNvSpPr>
          <p:nvPr>
            <p:ph type="subTitle" idx="1"/>
          </p:nvPr>
        </p:nvSpPr>
        <p:spPr>
          <a:xfrm>
            <a:off x="945158" y="5616511"/>
            <a:ext cx="5670947" cy="2581762"/>
          </a:xfrm>
        </p:spPr>
        <p:txBody>
          <a:bodyPr/>
          <a:lstStyle>
            <a:lvl1pPr marL="0" indent="0" algn="ctr">
              <a:buNone/>
              <a:defRPr sz="1488"/>
            </a:lvl1pPr>
            <a:lvl2pPr marL="283555" indent="0" algn="ctr">
              <a:buNone/>
              <a:defRPr sz="1240"/>
            </a:lvl2pPr>
            <a:lvl3pPr marL="567111" indent="0" algn="ctr">
              <a:buNone/>
              <a:defRPr sz="1116"/>
            </a:lvl3pPr>
            <a:lvl4pPr marL="850666" indent="0" algn="ctr">
              <a:buNone/>
              <a:defRPr sz="992"/>
            </a:lvl4pPr>
            <a:lvl5pPr marL="1134222" indent="0" algn="ctr">
              <a:buNone/>
              <a:defRPr sz="992"/>
            </a:lvl5pPr>
            <a:lvl6pPr marL="1417777" indent="0" algn="ctr">
              <a:buNone/>
              <a:defRPr sz="992"/>
            </a:lvl6pPr>
            <a:lvl7pPr marL="1701333" indent="0" algn="ctr">
              <a:buNone/>
              <a:defRPr sz="992"/>
            </a:lvl7pPr>
            <a:lvl8pPr marL="1984888" indent="0" algn="ctr">
              <a:buNone/>
              <a:defRPr sz="992"/>
            </a:lvl8pPr>
            <a:lvl9pPr marL="2268444"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E4192EE-E9EB-EF42-6DD9-1003F679B6C3}"/>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F957696B-7D64-8FA5-2086-31EDF8A135E7}"/>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65418476-421D-145F-9D59-085F75A422BE}"/>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79567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B334C1-CEAC-6A32-F960-85BD47AECD9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E6D5B1-537A-8A6E-01C4-F5235AE8E9E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4910C2-27A5-BAC2-87C6-871528481F2C}"/>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EDE573AF-3A76-CDC7-21FB-2B9A3A885C97}"/>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D14B48EE-3E16-6C0E-DFFB-076559CEAA84}"/>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41956227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982D3C3-9E59-1CB3-B63F-470B6DA11C9A}"/>
              </a:ext>
            </a:extLst>
          </p:cNvPr>
          <p:cNvSpPr>
            <a:spLocks noGrp="1"/>
          </p:cNvSpPr>
          <p:nvPr>
            <p:ph type="title" orient="vert"/>
          </p:nvPr>
        </p:nvSpPr>
        <p:spPr>
          <a:xfrm>
            <a:off x="5411029" y="569325"/>
            <a:ext cx="1630397" cy="9062162"/>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600CEE6-D357-3436-3FF7-D9A999066A37}"/>
              </a:ext>
            </a:extLst>
          </p:cNvPr>
          <p:cNvSpPr>
            <a:spLocks noGrp="1"/>
          </p:cNvSpPr>
          <p:nvPr>
            <p:ph type="body" orient="vert" idx="1"/>
          </p:nvPr>
        </p:nvSpPr>
        <p:spPr>
          <a:xfrm>
            <a:off x="519837" y="569325"/>
            <a:ext cx="4796676" cy="90621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291658-DB66-BC9B-83C7-EEF2EFA4726F}"/>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C4174C10-1AC8-B292-7FFA-90DE8820ED97}"/>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36C52E3A-0079-9FAA-40AB-FA368C49BC61}"/>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328603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3D096-31A5-45BE-661E-7C2B732E4D4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2F68129-BEBB-BE03-4CCA-C4B484E055B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6DCAAB2-4989-2F55-C811-E35702984987}"/>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F3C1F86C-F14C-55BC-62E8-1C951AAD47D9}"/>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D8AF7150-6247-89CF-1ACC-AE8CE53B0DCA}"/>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326673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DFE3A0-2FB0-1BEB-78A2-D83156AE7893}"/>
              </a:ext>
            </a:extLst>
          </p:cNvPr>
          <p:cNvSpPr>
            <a:spLocks noGrp="1"/>
          </p:cNvSpPr>
          <p:nvPr>
            <p:ph type="title"/>
          </p:nvPr>
        </p:nvSpPr>
        <p:spPr>
          <a:xfrm>
            <a:off x="515899" y="2665925"/>
            <a:ext cx="6521589" cy="4448157"/>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C9B490-A672-9621-DD9D-E89B7426BA19}"/>
              </a:ext>
            </a:extLst>
          </p:cNvPr>
          <p:cNvSpPr>
            <a:spLocks noGrp="1"/>
          </p:cNvSpPr>
          <p:nvPr>
            <p:ph type="body" idx="1"/>
          </p:nvPr>
        </p:nvSpPr>
        <p:spPr>
          <a:xfrm>
            <a:off x="515899" y="7156164"/>
            <a:ext cx="6521589" cy="2339180"/>
          </a:xfrm>
        </p:spPr>
        <p:txBody>
          <a:bodyPr/>
          <a:lstStyle>
            <a:lvl1pPr marL="0" indent="0">
              <a:buNone/>
              <a:defRPr sz="1488">
                <a:solidFill>
                  <a:schemeClr val="tx1">
                    <a:tint val="75000"/>
                  </a:schemeClr>
                </a:solidFill>
              </a:defRPr>
            </a:lvl1pPr>
            <a:lvl2pPr marL="283555" indent="0">
              <a:buNone/>
              <a:defRPr sz="1240">
                <a:solidFill>
                  <a:schemeClr val="tx1">
                    <a:tint val="75000"/>
                  </a:schemeClr>
                </a:solidFill>
              </a:defRPr>
            </a:lvl2pPr>
            <a:lvl3pPr marL="567111" indent="0">
              <a:buNone/>
              <a:defRPr sz="1116">
                <a:solidFill>
                  <a:schemeClr val="tx1">
                    <a:tint val="75000"/>
                  </a:schemeClr>
                </a:solidFill>
              </a:defRPr>
            </a:lvl3pPr>
            <a:lvl4pPr marL="850666" indent="0">
              <a:buNone/>
              <a:defRPr sz="992">
                <a:solidFill>
                  <a:schemeClr val="tx1">
                    <a:tint val="75000"/>
                  </a:schemeClr>
                </a:solidFill>
              </a:defRPr>
            </a:lvl4pPr>
            <a:lvl5pPr marL="1134222" indent="0">
              <a:buNone/>
              <a:defRPr sz="992">
                <a:solidFill>
                  <a:schemeClr val="tx1">
                    <a:tint val="75000"/>
                  </a:schemeClr>
                </a:solidFill>
              </a:defRPr>
            </a:lvl5pPr>
            <a:lvl6pPr marL="1417777" indent="0">
              <a:buNone/>
              <a:defRPr sz="992">
                <a:solidFill>
                  <a:schemeClr val="tx1">
                    <a:tint val="75000"/>
                  </a:schemeClr>
                </a:solidFill>
              </a:defRPr>
            </a:lvl6pPr>
            <a:lvl7pPr marL="1701333" indent="0">
              <a:buNone/>
              <a:defRPr sz="992">
                <a:solidFill>
                  <a:schemeClr val="tx1">
                    <a:tint val="75000"/>
                  </a:schemeClr>
                </a:solidFill>
              </a:defRPr>
            </a:lvl7pPr>
            <a:lvl8pPr marL="1984888" indent="0">
              <a:buNone/>
              <a:defRPr sz="992">
                <a:solidFill>
                  <a:schemeClr val="tx1">
                    <a:tint val="75000"/>
                  </a:schemeClr>
                </a:solidFill>
              </a:defRPr>
            </a:lvl8pPr>
            <a:lvl9pPr marL="2268444"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24EA8A4-6F29-BBD6-7F19-C7F83E22CECF}"/>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58640705-93F7-0ADD-F6BD-23D50EC506D1}"/>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D59F6C07-E2CD-A853-2802-FEE7A913112F}"/>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170785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988F2-76A1-7B2F-2402-8EF03BA6A66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360FA3-6514-8789-F2BF-1EC3B2FC2BAD}"/>
              </a:ext>
            </a:extLst>
          </p:cNvPr>
          <p:cNvSpPr>
            <a:spLocks noGrp="1"/>
          </p:cNvSpPr>
          <p:nvPr>
            <p:ph sz="half" idx="1"/>
          </p:nvPr>
        </p:nvSpPr>
        <p:spPr>
          <a:xfrm>
            <a:off x="519837"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6B31485-68DB-1F92-3F45-D02CD9309432}"/>
              </a:ext>
            </a:extLst>
          </p:cNvPr>
          <p:cNvSpPr>
            <a:spLocks noGrp="1"/>
          </p:cNvSpPr>
          <p:nvPr>
            <p:ph sz="half" idx="2"/>
          </p:nvPr>
        </p:nvSpPr>
        <p:spPr>
          <a:xfrm>
            <a:off x="3827889"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641AB1-4CF2-A691-977F-883CFC14DE19}"/>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6" name="フッター プレースホルダー 5">
            <a:extLst>
              <a:ext uri="{FF2B5EF4-FFF2-40B4-BE49-F238E27FC236}">
                <a16:creationId xmlns:a16="http://schemas.microsoft.com/office/drawing/2014/main" id="{ACB4C5B1-BFE8-A7E0-70D8-FCBB95FE03FD}"/>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7" name="スライド番号プレースホルダー 6">
            <a:extLst>
              <a:ext uri="{FF2B5EF4-FFF2-40B4-BE49-F238E27FC236}">
                <a16:creationId xmlns:a16="http://schemas.microsoft.com/office/drawing/2014/main" id="{43AF15E9-543B-7A21-5EB5-C91478844B87}"/>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228170649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BCAEC9-4D52-C799-41E3-467D6546477E}"/>
              </a:ext>
            </a:extLst>
          </p:cNvPr>
          <p:cNvSpPr>
            <a:spLocks noGrp="1"/>
          </p:cNvSpPr>
          <p:nvPr>
            <p:ph type="title"/>
          </p:nvPr>
        </p:nvSpPr>
        <p:spPr>
          <a:xfrm>
            <a:off x="520822" y="569326"/>
            <a:ext cx="6521589" cy="2066896"/>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FF6822-0813-BFA3-54A5-72AF5C5E84F1}"/>
              </a:ext>
            </a:extLst>
          </p:cNvPr>
          <p:cNvSpPr>
            <a:spLocks noGrp="1"/>
          </p:cNvSpPr>
          <p:nvPr>
            <p:ph type="body" idx="1"/>
          </p:nvPr>
        </p:nvSpPr>
        <p:spPr>
          <a:xfrm>
            <a:off x="520822" y="2621369"/>
            <a:ext cx="3198768"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B1376F5-31CE-CC08-8B6A-151092068BA7}"/>
              </a:ext>
            </a:extLst>
          </p:cNvPr>
          <p:cNvSpPr>
            <a:spLocks noGrp="1"/>
          </p:cNvSpPr>
          <p:nvPr>
            <p:ph sz="half" idx="2"/>
          </p:nvPr>
        </p:nvSpPr>
        <p:spPr>
          <a:xfrm>
            <a:off x="520822" y="3906061"/>
            <a:ext cx="3198768"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C118C8-82D1-0BE3-39F8-0C370ED35BB6}"/>
              </a:ext>
            </a:extLst>
          </p:cNvPr>
          <p:cNvSpPr>
            <a:spLocks noGrp="1"/>
          </p:cNvSpPr>
          <p:nvPr>
            <p:ph type="body" sz="quarter" idx="3"/>
          </p:nvPr>
        </p:nvSpPr>
        <p:spPr>
          <a:xfrm>
            <a:off x="3827889" y="2621369"/>
            <a:ext cx="3214522"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B14E5EF-5FB5-F7F6-4259-50341DA4CFE6}"/>
              </a:ext>
            </a:extLst>
          </p:cNvPr>
          <p:cNvSpPr>
            <a:spLocks noGrp="1"/>
          </p:cNvSpPr>
          <p:nvPr>
            <p:ph sz="quarter" idx="4"/>
          </p:nvPr>
        </p:nvSpPr>
        <p:spPr>
          <a:xfrm>
            <a:off x="3827889" y="3906061"/>
            <a:ext cx="3214522"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BC76B38-3D75-6F1D-BA6E-922326FEEAB0}"/>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8" name="フッター プレースホルダー 7">
            <a:extLst>
              <a:ext uri="{FF2B5EF4-FFF2-40B4-BE49-F238E27FC236}">
                <a16:creationId xmlns:a16="http://schemas.microsoft.com/office/drawing/2014/main" id="{2FB49444-F783-E0AF-9A21-DABF33F8D489}"/>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9" name="スライド番号プレースホルダー 8">
            <a:extLst>
              <a:ext uri="{FF2B5EF4-FFF2-40B4-BE49-F238E27FC236}">
                <a16:creationId xmlns:a16="http://schemas.microsoft.com/office/drawing/2014/main" id="{CAD72F76-0A25-F590-FBD8-224E8A28D5FC}"/>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267452312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15BCFE-37B6-BB0E-65F5-746DADCAD81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CC9DDE8-2745-473C-924A-86C71883FE95}"/>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4" name="フッター プレースホルダー 3">
            <a:extLst>
              <a:ext uri="{FF2B5EF4-FFF2-40B4-BE49-F238E27FC236}">
                <a16:creationId xmlns:a16="http://schemas.microsoft.com/office/drawing/2014/main" id="{020950EE-D087-24C1-15D9-5D127BA8623A}"/>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5" name="スライド番号プレースホルダー 4">
            <a:extLst>
              <a:ext uri="{FF2B5EF4-FFF2-40B4-BE49-F238E27FC236}">
                <a16:creationId xmlns:a16="http://schemas.microsoft.com/office/drawing/2014/main" id="{580EE7B2-AA42-7D17-4AED-CC703CC5DCC0}"/>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124471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527DA54-4122-5CA7-91F1-3D200EABA5C2}"/>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3" name="フッター プレースホルダー 2">
            <a:extLst>
              <a:ext uri="{FF2B5EF4-FFF2-40B4-BE49-F238E27FC236}">
                <a16:creationId xmlns:a16="http://schemas.microsoft.com/office/drawing/2014/main" id="{300CC4D1-616B-E5F3-CF29-3ADF6FA42152}"/>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4" name="スライド番号プレースホルダー 3">
            <a:extLst>
              <a:ext uri="{FF2B5EF4-FFF2-40B4-BE49-F238E27FC236}">
                <a16:creationId xmlns:a16="http://schemas.microsoft.com/office/drawing/2014/main" id="{38BC167E-776A-17BD-9660-B123418535F9}"/>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190330906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CB7CA0-4750-BE0C-E8C7-0460405EB06D}"/>
              </a:ext>
            </a:extLst>
          </p:cNvPr>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36A843-B77B-41AB-6191-F7B1AFA0983C}"/>
              </a:ext>
            </a:extLst>
          </p:cNvPr>
          <p:cNvSpPr>
            <a:spLocks noGrp="1"/>
          </p:cNvSpPr>
          <p:nvPr>
            <p:ph idx="1"/>
          </p:nvPr>
        </p:nvSpPr>
        <p:spPr>
          <a:xfrm>
            <a:off x="3214522" y="1539652"/>
            <a:ext cx="3827889" cy="7599245"/>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3E8C8AC-939A-ECD0-0965-FC862AE57394}"/>
              </a:ext>
            </a:extLst>
          </p:cNvPr>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3EBE00E-0611-2068-0AC0-26AE141277DB}"/>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6" name="フッター プレースホルダー 5">
            <a:extLst>
              <a:ext uri="{FF2B5EF4-FFF2-40B4-BE49-F238E27FC236}">
                <a16:creationId xmlns:a16="http://schemas.microsoft.com/office/drawing/2014/main" id="{35DC2502-6340-44C4-C1FE-848E60AAC347}"/>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7" name="スライド番号プレースホルダー 6">
            <a:extLst>
              <a:ext uri="{FF2B5EF4-FFF2-40B4-BE49-F238E27FC236}">
                <a16:creationId xmlns:a16="http://schemas.microsoft.com/office/drawing/2014/main" id="{D7852EAC-C8FB-3A02-2246-8D6D4BFDBFBB}"/>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36088478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35EE06-F571-6876-5929-76712A7EA34A}"/>
              </a:ext>
            </a:extLst>
          </p:cNvPr>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7CCF1A6-E11E-361A-760D-49803B1B0383}"/>
              </a:ext>
            </a:extLst>
          </p:cNvPr>
          <p:cNvSpPr>
            <a:spLocks noGrp="1"/>
          </p:cNvSpPr>
          <p:nvPr>
            <p:ph type="pic" idx="1"/>
          </p:nvPr>
        </p:nvSpPr>
        <p:spPr>
          <a:xfrm>
            <a:off x="3214522" y="1539652"/>
            <a:ext cx="3827889" cy="7599245"/>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77D75840-DF70-CAEA-AE0D-2CA403EF7097}"/>
              </a:ext>
            </a:extLst>
          </p:cNvPr>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CF49F2B-7B55-419A-B5E3-6EE27624037C}"/>
              </a:ext>
            </a:extLst>
          </p:cNvPr>
          <p:cNvSpPr>
            <a:spLocks noGrp="1"/>
          </p:cNvSpPr>
          <p:nvPr>
            <p:ph type="dt" sz="half" idx="10"/>
          </p:nvPr>
        </p:nvSpPr>
        <p:spPr/>
        <p:txBody>
          <a:bodyPr/>
          <a:lstStyle/>
          <a:p>
            <a:endParaRPr lang="ja-JP" altLang="en-US" dirty="0">
              <a:solidFill>
                <a:prstClr val="black">
                  <a:lumMod val="65000"/>
                  <a:lumOff val="35000"/>
                </a:prstClr>
              </a:solidFill>
            </a:endParaRPr>
          </a:p>
        </p:txBody>
      </p:sp>
      <p:sp>
        <p:nvSpPr>
          <p:cNvPr id="6" name="フッター プレースホルダー 5">
            <a:extLst>
              <a:ext uri="{FF2B5EF4-FFF2-40B4-BE49-F238E27FC236}">
                <a16:creationId xmlns:a16="http://schemas.microsoft.com/office/drawing/2014/main" id="{A3D9FE75-1E21-3B7A-6228-229E42BA8AD6}"/>
              </a:ext>
            </a:extLst>
          </p:cNvPr>
          <p:cNvSpPr>
            <a:spLocks noGrp="1"/>
          </p:cNvSpPr>
          <p:nvPr>
            <p:ph type="ftr" sz="quarter" idx="11"/>
          </p:nvPr>
        </p:nvSpPr>
        <p:spPr/>
        <p:txBody>
          <a:bodyPr/>
          <a:lstStyle/>
          <a:p>
            <a:endParaRPr lang="ja-JP" altLang="en-US" dirty="0">
              <a:solidFill>
                <a:prstClr val="black">
                  <a:lumMod val="65000"/>
                  <a:lumOff val="35000"/>
                </a:prstClr>
              </a:solidFill>
            </a:endParaRPr>
          </a:p>
        </p:txBody>
      </p:sp>
      <p:sp>
        <p:nvSpPr>
          <p:cNvPr id="7" name="スライド番号プレースホルダー 6">
            <a:extLst>
              <a:ext uri="{FF2B5EF4-FFF2-40B4-BE49-F238E27FC236}">
                <a16:creationId xmlns:a16="http://schemas.microsoft.com/office/drawing/2014/main" id="{9423FB6B-D7DA-6EB7-3E83-628723643F23}"/>
              </a:ext>
            </a:extLst>
          </p:cNvPr>
          <p:cNvSpPr>
            <a:spLocks noGrp="1"/>
          </p:cNvSpPr>
          <p:nvPr>
            <p:ph type="sldNum" sz="quarter" idx="12"/>
          </p:nvPr>
        </p:nvSpPr>
        <p:spPr/>
        <p:txBody>
          <a:body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267533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73ECE91-FE2B-3B70-5E10-85AE820337EF}"/>
              </a:ext>
            </a:extLst>
          </p:cNvPr>
          <p:cNvSpPr>
            <a:spLocks noGrp="1"/>
          </p:cNvSpPr>
          <p:nvPr>
            <p:ph type="title"/>
          </p:nvPr>
        </p:nvSpPr>
        <p:spPr>
          <a:xfrm>
            <a:off x="519837" y="569326"/>
            <a:ext cx="6521589" cy="20668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D99ED75-AD73-F81F-43E1-B5E2F8E7E5AA}"/>
              </a:ext>
            </a:extLst>
          </p:cNvPr>
          <p:cNvSpPr>
            <a:spLocks noGrp="1"/>
          </p:cNvSpPr>
          <p:nvPr>
            <p:ph type="body" idx="1"/>
          </p:nvPr>
        </p:nvSpPr>
        <p:spPr>
          <a:xfrm>
            <a:off x="519837" y="2846623"/>
            <a:ext cx="6521589" cy="67848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E331953-A75A-13FA-DC86-39964E3BA94A}"/>
              </a:ext>
            </a:extLst>
          </p:cNvPr>
          <p:cNvSpPr>
            <a:spLocks noGrp="1"/>
          </p:cNvSpPr>
          <p:nvPr>
            <p:ph type="dt" sz="half" idx="2"/>
          </p:nvPr>
        </p:nvSpPr>
        <p:spPr>
          <a:xfrm>
            <a:off x="519837" y="9911198"/>
            <a:ext cx="1701284" cy="569325"/>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ja-JP" altLang="en-US" dirty="0">
              <a:solidFill>
                <a:prstClr val="black">
                  <a:lumMod val="65000"/>
                  <a:lumOff val="35000"/>
                </a:prstClr>
              </a:solidFill>
            </a:endParaRPr>
          </a:p>
        </p:txBody>
      </p:sp>
      <p:sp>
        <p:nvSpPr>
          <p:cNvPr id="5" name="フッター プレースホルダー 4">
            <a:extLst>
              <a:ext uri="{FF2B5EF4-FFF2-40B4-BE49-F238E27FC236}">
                <a16:creationId xmlns:a16="http://schemas.microsoft.com/office/drawing/2014/main" id="{B71AC88B-4296-E206-0C59-E8ACB1ED1027}"/>
              </a:ext>
            </a:extLst>
          </p:cNvPr>
          <p:cNvSpPr>
            <a:spLocks noGrp="1"/>
          </p:cNvSpPr>
          <p:nvPr>
            <p:ph type="ftr" sz="quarter" idx="3"/>
          </p:nvPr>
        </p:nvSpPr>
        <p:spPr>
          <a:xfrm>
            <a:off x="2504669" y="9911198"/>
            <a:ext cx="2551926" cy="569325"/>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ja-JP" altLang="en-US" dirty="0">
              <a:solidFill>
                <a:prstClr val="black">
                  <a:lumMod val="65000"/>
                  <a:lumOff val="35000"/>
                </a:prstClr>
              </a:solidFill>
            </a:endParaRPr>
          </a:p>
        </p:txBody>
      </p:sp>
      <p:sp>
        <p:nvSpPr>
          <p:cNvPr id="6" name="スライド番号プレースホルダー 5">
            <a:extLst>
              <a:ext uri="{FF2B5EF4-FFF2-40B4-BE49-F238E27FC236}">
                <a16:creationId xmlns:a16="http://schemas.microsoft.com/office/drawing/2014/main" id="{3529A416-EA87-F5BC-438D-C9E5DD944AF2}"/>
              </a:ext>
            </a:extLst>
          </p:cNvPr>
          <p:cNvSpPr>
            <a:spLocks noGrp="1"/>
          </p:cNvSpPr>
          <p:nvPr>
            <p:ph type="sldNum" sz="quarter" idx="4"/>
          </p:nvPr>
        </p:nvSpPr>
        <p:spPr>
          <a:xfrm>
            <a:off x="5340142" y="9911198"/>
            <a:ext cx="1701284" cy="569325"/>
          </a:xfrm>
          <a:prstGeom prst="rect">
            <a:avLst/>
          </a:prstGeom>
        </p:spPr>
        <p:txBody>
          <a:bodyPr vert="horz" lIns="91440" tIns="45720" rIns="91440" bIns="45720" rtlCol="0" anchor="ctr"/>
          <a:lstStyle>
            <a:lvl1pPr algn="r">
              <a:defRPr sz="744">
                <a:solidFill>
                  <a:schemeClr val="tx1">
                    <a:tint val="75000"/>
                  </a:schemeClr>
                </a:solidFill>
              </a:defRPr>
            </a:lvl1pPr>
          </a:lstStyle>
          <a:p>
            <a:pPr algn="r"/>
            <a:fld id="{00000000-1234-1234-1234-123412341234}" type="slidenum">
              <a:rPr lang="en-US" altLang="ja-JP" smtClean="0">
                <a:solidFill>
                  <a:prstClr val="black">
                    <a:lumMod val="65000"/>
                    <a:lumOff val="35000"/>
                  </a:prstClr>
                </a:solidFill>
              </a:rPr>
              <a:pPr algn="r"/>
              <a:t>‹#›</a:t>
            </a:fld>
            <a:endParaRPr lang="ja-JP" altLang="en-US" dirty="0">
              <a:solidFill>
                <a:prstClr val="black">
                  <a:lumMod val="65000"/>
                  <a:lumOff val="35000"/>
                </a:prstClr>
              </a:solidFill>
            </a:endParaRPr>
          </a:p>
        </p:txBody>
      </p:sp>
    </p:spTree>
    <p:extLst>
      <p:ext uri="{BB962C8B-B14F-4D97-AF65-F5344CB8AC3E}">
        <p14:creationId xmlns:p14="http://schemas.microsoft.com/office/powerpoint/2010/main" val="232266960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927100" y="32543"/>
            <a:ext cx="6264275" cy="10355263"/>
            <a:chOff x="286" y="0"/>
            <a:chExt cx="3946" cy="6523"/>
          </a:xfrm>
        </p:grpSpPr>
        <p:sp>
          <p:nvSpPr>
            <p:cNvPr id="8" name="AutoShape 3"/>
            <p:cNvSpPr>
              <a:spLocks noChangeAspect="1" noChangeArrowheads="1" noTextEdit="1"/>
            </p:cNvSpPr>
            <p:nvPr/>
          </p:nvSpPr>
          <p:spPr bwMode="auto">
            <a:xfrm>
              <a:off x="292" y="0"/>
              <a:ext cx="3934" cy="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5"/>
            <p:cNvSpPr>
              <a:spLocks noChangeArrowheads="1"/>
            </p:cNvSpPr>
            <p:nvPr/>
          </p:nvSpPr>
          <p:spPr bwMode="auto">
            <a:xfrm>
              <a:off x="435" y="161"/>
              <a:ext cx="10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ここには</a:t>
              </a:r>
              <a:r>
                <a:rPr lang="ja-JP" altLang="en-US" sz="1000" dirty="0">
                  <a:solidFill>
                    <a:srgbClr val="000000"/>
                  </a:solidFill>
                  <a:latin typeface="ＭＳ Ｐゴシック" pitchFamily="50" charset="-128"/>
                </a:rPr>
                <a:t>書かない</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でください</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6"/>
            <p:cNvSpPr>
              <a:spLocks noChangeArrowheads="1"/>
            </p:cNvSpPr>
            <p:nvPr/>
          </p:nvSpPr>
          <p:spPr bwMode="auto">
            <a:xfrm>
              <a:off x="3439" y="328"/>
              <a:ext cx="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回</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 name="Rectangle 7"/>
            <p:cNvSpPr>
              <a:spLocks noChangeArrowheads="1"/>
            </p:cNvSpPr>
            <p:nvPr/>
          </p:nvSpPr>
          <p:spPr bwMode="auto">
            <a:xfrm>
              <a:off x="3678" y="328"/>
              <a:ext cx="31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月　　　　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Rectangle 8"/>
            <p:cNvSpPr>
              <a:spLocks noChangeArrowheads="1"/>
            </p:cNvSpPr>
            <p:nvPr/>
          </p:nvSpPr>
          <p:spPr bwMode="auto">
            <a:xfrm>
              <a:off x="435" y="567"/>
              <a:ext cx="108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この下の欄から</a:t>
              </a:r>
              <a:r>
                <a:rPr kumimoji="1" lang="ja-JP" altLang="en-US"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書いて</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ください</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Rectangle 9"/>
            <p:cNvSpPr>
              <a:spLocks noChangeArrowheads="1"/>
            </p:cNvSpPr>
            <p:nvPr/>
          </p:nvSpPr>
          <p:spPr bwMode="auto">
            <a:xfrm>
              <a:off x="316" y="740"/>
              <a:ext cx="291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２０２</a:t>
              </a:r>
              <a:r>
                <a:rPr lang="ja-JP" altLang="en-US" sz="1400" b="1" dirty="0">
                  <a:solidFill>
                    <a:srgbClr val="000000"/>
                  </a:solidFill>
                  <a:latin typeface="ＭＳ Ｐゴシック" pitchFamily="50" charset="-128"/>
                </a:rPr>
                <a:t>４</a:t>
              </a:r>
              <a:r>
                <a:rPr kumimoji="1" lang="ja-JP" alt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年４月入学　新洋国際専門学校　入学願書（留学生用）</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0"/>
            <p:cNvSpPr>
              <a:spLocks noChangeArrowheads="1"/>
            </p:cNvSpPr>
            <p:nvPr/>
          </p:nvSpPr>
          <p:spPr bwMode="auto">
            <a:xfrm>
              <a:off x="310" y="901"/>
              <a:ext cx="89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貴校の教育と学則を理解して、入学を志願します。</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1"/>
            <p:cNvSpPr>
              <a:spLocks noChangeArrowheads="1"/>
            </p:cNvSpPr>
            <p:nvPr/>
          </p:nvSpPr>
          <p:spPr bwMode="auto">
            <a:xfrm>
              <a:off x="811" y="1331"/>
              <a:ext cx="26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□第１回　（</a:t>
              </a:r>
              <a:r>
                <a:rPr lang="en-US" altLang="ja-JP" sz="1000" dirty="0">
                  <a:solidFill>
                    <a:srgbClr val="000000"/>
                  </a:solidFill>
                  <a:latin typeface="ＭＳ Ｐゴシック" pitchFamily="50" charset="-128"/>
                </a:rPr>
                <a:t>9</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en-US"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7</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□第２回　（9/</a:t>
              </a:r>
              <a:r>
                <a:rPr lang="en-US" altLang="ja-JP" sz="1000" dirty="0">
                  <a:solidFill>
                    <a:srgbClr val="000000"/>
                  </a:solidFill>
                  <a:latin typeface="ＭＳ Ｐゴシック" pitchFamily="50" charset="-128"/>
                </a:rPr>
                <a:t>21</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□第３回　（</a:t>
              </a:r>
              <a:r>
                <a:rPr kumimoji="1" lang="en-US"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10</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r>
                <a:rPr lang="en-US" altLang="ja-JP" sz="1000" dirty="0">
                  <a:solidFill>
                    <a:srgbClr val="000000"/>
                  </a:solidFill>
                  <a:latin typeface="ＭＳ Ｐゴシック" pitchFamily="50" charset="-128"/>
                </a:rPr>
                <a:t>19</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12"/>
            <p:cNvSpPr>
              <a:spLocks noChangeArrowheads="1"/>
            </p:cNvSpPr>
            <p:nvPr/>
          </p:nvSpPr>
          <p:spPr bwMode="auto">
            <a:xfrm>
              <a:off x="811" y="2524"/>
              <a:ext cx="113"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Rectangle 13"/>
            <p:cNvSpPr>
              <a:spLocks noChangeArrowheads="1"/>
            </p:cNvSpPr>
            <p:nvPr/>
          </p:nvSpPr>
          <p:spPr bwMode="auto">
            <a:xfrm>
              <a:off x="983" y="2524"/>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FFFFFF"/>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 name="Rectangle 14"/>
            <p:cNvSpPr>
              <a:spLocks noChangeArrowheads="1"/>
            </p:cNvSpPr>
            <p:nvPr/>
          </p:nvSpPr>
          <p:spPr bwMode="auto">
            <a:xfrm>
              <a:off x="1109" y="2524"/>
              <a:ext cx="12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9" name="Rectangle 15"/>
            <p:cNvSpPr>
              <a:spLocks noChangeArrowheads="1"/>
            </p:cNvSpPr>
            <p:nvPr/>
          </p:nvSpPr>
          <p:spPr bwMode="auto">
            <a:xfrm>
              <a:off x="1264" y="2524"/>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FFFFFF"/>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16"/>
            <p:cNvSpPr>
              <a:spLocks noChangeArrowheads="1"/>
            </p:cNvSpPr>
            <p:nvPr/>
          </p:nvSpPr>
          <p:spPr bwMode="auto">
            <a:xfrm>
              <a:off x="1430" y="2524"/>
              <a:ext cx="12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 name="Rectangle 17"/>
            <p:cNvSpPr>
              <a:spLocks noChangeArrowheads="1"/>
            </p:cNvSpPr>
            <p:nvPr/>
          </p:nvSpPr>
          <p:spPr bwMode="auto">
            <a:xfrm>
              <a:off x="3439" y="3002"/>
              <a:ext cx="34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□男　　　　　□女</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 name="Rectangle 18"/>
            <p:cNvSpPr>
              <a:spLocks noChangeArrowheads="1"/>
            </p:cNvSpPr>
            <p:nvPr/>
          </p:nvSpPr>
          <p:spPr bwMode="auto">
            <a:xfrm>
              <a:off x="3314" y="3241"/>
              <a:ext cx="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19"/>
            <p:cNvSpPr>
              <a:spLocks noChangeArrowheads="1"/>
            </p:cNvSpPr>
            <p:nvPr/>
          </p:nvSpPr>
          <p:spPr bwMode="auto">
            <a:xfrm>
              <a:off x="3689" y="3241"/>
              <a:ext cx="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月</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20"/>
            <p:cNvSpPr>
              <a:spLocks noChangeArrowheads="1"/>
            </p:cNvSpPr>
            <p:nvPr/>
          </p:nvSpPr>
          <p:spPr bwMode="auto">
            <a:xfrm>
              <a:off x="811" y="3479"/>
              <a:ext cx="1073"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□留学　　□家族滞在　　□就労　　□その他（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21"/>
            <p:cNvSpPr>
              <a:spLocks noChangeArrowheads="1"/>
            </p:cNvSpPr>
            <p:nvPr/>
          </p:nvSpPr>
          <p:spPr bwMode="auto">
            <a:xfrm>
              <a:off x="3439" y="3479"/>
              <a:ext cx="41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年　　　月　　　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22"/>
            <p:cNvSpPr>
              <a:spLocks noChangeArrowheads="1"/>
            </p:cNvSpPr>
            <p:nvPr/>
          </p:nvSpPr>
          <p:spPr bwMode="auto">
            <a:xfrm>
              <a:off x="811" y="3718"/>
              <a:ext cx="1448"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□Ｎ１合格　　　　　□Ｎ２合格　　　　　□Ｎ３合格　　　　　□Ｎ４合格　　　　　□Ｎ５合格</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23"/>
            <p:cNvSpPr>
              <a:spLocks noChangeArrowheads="1"/>
            </p:cNvSpPr>
            <p:nvPr/>
          </p:nvSpPr>
          <p:spPr bwMode="auto">
            <a:xfrm>
              <a:off x="310" y="3957"/>
              <a:ext cx="21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太枠線内をかいてください。※印には□に</a:t>
              </a:r>
              <a:r>
                <a:rPr kumimoji="1" lang="ja-JP" altLang="en-US"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をかいてください。</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24"/>
            <p:cNvSpPr>
              <a:spLocks noChangeArrowheads="1"/>
            </p:cNvSpPr>
            <p:nvPr/>
          </p:nvSpPr>
          <p:spPr bwMode="auto">
            <a:xfrm>
              <a:off x="2783" y="4148"/>
              <a:ext cx="69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rPr>
                <a:t>切り離さないで提出してください</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25"/>
            <p:cNvSpPr>
              <a:spLocks noChangeArrowheads="1"/>
            </p:cNvSpPr>
            <p:nvPr/>
          </p:nvSpPr>
          <p:spPr bwMode="auto">
            <a:xfrm>
              <a:off x="316" y="4488"/>
              <a:ext cx="221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２０２</a:t>
              </a:r>
              <a:r>
                <a:rPr lang="ja-JP" altLang="en-US" sz="1400" b="1" dirty="0">
                  <a:solidFill>
                    <a:srgbClr val="000000"/>
                  </a:solidFill>
                  <a:latin typeface="ＭＳ Ｐゴシック" pitchFamily="50" charset="-128"/>
                </a:rPr>
                <a:t>４</a:t>
              </a:r>
              <a:r>
                <a:rPr kumimoji="1" lang="ja-JP" alt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年４月入学　新洋国際専門学校　受験票</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26"/>
            <p:cNvSpPr>
              <a:spLocks noChangeArrowheads="1"/>
            </p:cNvSpPr>
            <p:nvPr/>
          </p:nvSpPr>
          <p:spPr bwMode="auto">
            <a:xfrm>
              <a:off x="2688" y="4983"/>
              <a:ext cx="34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新洋国際専門学校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27"/>
            <p:cNvSpPr>
              <a:spLocks noChangeArrowheads="1"/>
            </p:cNvSpPr>
            <p:nvPr/>
          </p:nvSpPr>
          <p:spPr bwMode="auto">
            <a:xfrm>
              <a:off x="310" y="5938"/>
              <a:ext cx="21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太枠線内をかいてください。※印には□に</a:t>
              </a:r>
              <a:r>
                <a:rPr kumimoji="1" lang="ja-JP" altLang="en-US"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をかいてください。</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Rectangle 28"/>
            <p:cNvSpPr>
              <a:spLocks noChangeArrowheads="1"/>
            </p:cNvSpPr>
            <p:nvPr/>
          </p:nvSpPr>
          <p:spPr bwMode="auto">
            <a:xfrm>
              <a:off x="310" y="6129"/>
              <a:ext cx="34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受験上の注意事項</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Rectangle 29"/>
            <p:cNvSpPr>
              <a:spLocks noChangeArrowheads="1"/>
            </p:cNvSpPr>
            <p:nvPr/>
          </p:nvSpPr>
          <p:spPr bwMode="auto">
            <a:xfrm>
              <a:off x="310" y="6272"/>
              <a:ext cx="96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１．受験のときは、本票と筆記用具を持ってきてください。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4" name="Rectangle 30"/>
            <p:cNvSpPr>
              <a:spLocks noChangeArrowheads="1"/>
            </p:cNvSpPr>
            <p:nvPr/>
          </p:nvSpPr>
          <p:spPr bwMode="auto">
            <a:xfrm>
              <a:off x="310" y="6415"/>
              <a:ext cx="900"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２．試験開始時間に遅れた場合は、受験できません。</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Rectangle 31"/>
            <p:cNvSpPr>
              <a:spLocks noChangeArrowheads="1"/>
            </p:cNvSpPr>
            <p:nvPr/>
          </p:nvSpPr>
          <p:spPr bwMode="auto">
            <a:xfrm>
              <a:off x="3487" y="1373"/>
              <a:ext cx="41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（たて4㎝×よこ3㎝）</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6" name="Rectangle 32"/>
            <p:cNvSpPr>
              <a:spLocks noChangeArrowheads="1"/>
            </p:cNvSpPr>
            <p:nvPr/>
          </p:nvSpPr>
          <p:spPr bwMode="auto">
            <a:xfrm>
              <a:off x="3821" y="1468"/>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Rectangle 33"/>
            <p:cNvSpPr>
              <a:spLocks noChangeArrowheads="1"/>
            </p:cNvSpPr>
            <p:nvPr/>
          </p:nvSpPr>
          <p:spPr bwMode="auto">
            <a:xfrm>
              <a:off x="3612" y="1564"/>
              <a:ext cx="26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写真のうらに</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Rectangle 34"/>
            <p:cNvSpPr>
              <a:spLocks noChangeArrowheads="1"/>
            </p:cNvSpPr>
            <p:nvPr/>
          </p:nvSpPr>
          <p:spPr bwMode="auto">
            <a:xfrm>
              <a:off x="3534" y="1659"/>
              <a:ext cx="31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氏名、生年月日を</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 name="Rectangle 35"/>
            <p:cNvSpPr>
              <a:spLocks noChangeArrowheads="1"/>
            </p:cNvSpPr>
            <p:nvPr/>
          </p:nvSpPr>
          <p:spPr bwMode="auto">
            <a:xfrm>
              <a:off x="3588" y="1755"/>
              <a:ext cx="29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かいてください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 name="Rectangle 36"/>
            <p:cNvSpPr>
              <a:spLocks noChangeArrowheads="1"/>
            </p:cNvSpPr>
            <p:nvPr/>
          </p:nvSpPr>
          <p:spPr bwMode="auto">
            <a:xfrm>
              <a:off x="2956" y="3473"/>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在留期限</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 name="Rectangle 37"/>
            <p:cNvSpPr>
              <a:spLocks noChangeArrowheads="1"/>
            </p:cNvSpPr>
            <p:nvPr/>
          </p:nvSpPr>
          <p:spPr bwMode="auto">
            <a:xfrm>
              <a:off x="2766" y="322"/>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試験日時</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2" name="Rectangle 38"/>
            <p:cNvSpPr>
              <a:spLocks noChangeArrowheads="1"/>
            </p:cNvSpPr>
            <p:nvPr/>
          </p:nvSpPr>
          <p:spPr bwMode="auto">
            <a:xfrm>
              <a:off x="3099" y="2280"/>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国籍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 name="Rectangle 39"/>
            <p:cNvSpPr>
              <a:spLocks noChangeArrowheads="1"/>
            </p:cNvSpPr>
            <p:nvPr/>
          </p:nvSpPr>
          <p:spPr bwMode="auto">
            <a:xfrm>
              <a:off x="2330" y="1038"/>
              <a:ext cx="49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□外国人材支援者養成学科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 name="Rectangle 40"/>
            <p:cNvSpPr>
              <a:spLocks noChangeArrowheads="1"/>
            </p:cNvSpPr>
            <p:nvPr/>
          </p:nvSpPr>
          <p:spPr bwMode="auto">
            <a:xfrm>
              <a:off x="2587" y="1134"/>
              <a:ext cx="24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（１年コース）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Rectangle 41"/>
            <p:cNvSpPr>
              <a:spLocks noChangeArrowheads="1"/>
            </p:cNvSpPr>
            <p:nvPr/>
          </p:nvSpPr>
          <p:spPr bwMode="auto">
            <a:xfrm>
              <a:off x="429" y="322"/>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受付日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6" name="Rectangle 42"/>
            <p:cNvSpPr>
              <a:spLocks noChangeArrowheads="1"/>
            </p:cNvSpPr>
            <p:nvPr/>
          </p:nvSpPr>
          <p:spPr bwMode="auto">
            <a:xfrm>
              <a:off x="3487" y="1164"/>
              <a:ext cx="38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写真をはってください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7" name="Rectangle 43"/>
            <p:cNvSpPr>
              <a:spLocks noChangeArrowheads="1"/>
            </p:cNvSpPr>
            <p:nvPr/>
          </p:nvSpPr>
          <p:spPr bwMode="auto">
            <a:xfrm>
              <a:off x="1639" y="322"/>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受験番号</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8" name="Rectangle 44"/>
            <p:cNvSpPr>
              <a:spLocks noChangeArrowheads="1"/>
            </p:cNvSpPr>
            <p:nvPr/>
          </p:nvSpPr>
          <p:spPr bwMode="auto">
            <a:xfrm>
              <a:off x="471" y="2996"/>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電話</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45"/>
            <p:cNvSpPr>
              <a:spLocks noChangeArrowheads="1"/>
            </p:cNvSpPr>
            <p:nvPr/>
          </p:nvSpPr>
          <p:spPr bwMode="auto">
            <a:xfrm>
              <a:off x="3058" y="2996"/>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性別※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0" name="Rectangle 46"/>
            <p:cNvSpPr>
              <a:spLocks noChangeArrowheads="1"/>
            </p:cNvSpPr>
            <p:nvPr/>
          </p:nvSpPr>
          <p:spPr bwMode="auto">
            <a:xfrm>
              <a:off x="936" y="4977"/>
              <a:ext cx="64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　　　月　　　日（　　　）　１３時３０分～</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 name="Rectangle 47"/>
            <p:cNvSpPr>
              <a:spLocks noChangeArrowheads="1"/>
            </p:cNvSpPr>
            <p:nvPr/>
          </p:nvSpPr>
          <p:spPr bwMode="auto">
            <a:xfrm>
              <a:off x="3934" y="3187"/>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卒業</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Rectangle 48"/>
            <p:cNvSpPr>
              <a:spLocks noChangeArrowheads="1"/>
            </p:cNvSpPr>
            <p:nvPr/>
          </p:nvSpPr>
          <p:spPr bwMode="auto">
            <a:xfrm>
              <a:off x="3856" y="3282"/>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卒業見込</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3" name="Rectangle 49"/>
            <p:cNvSpPr>
              <a:spLocks noChangeArrowheads="1"/>
            </p:cNvSpPr>
            <p:nvPr/>
          </p:nvSpPr>
          <p:spPr bwMode="auto">
            <a:xfrm>
              <a:off x="3487" y="4816"/>
              <a:ext cx="38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写真をはってください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4" name="Rectangle 50"/>
            <p:cNvSpPr>
              <a:spLocks noChangeArrowheads="1"/>
            </p:cNvSpPr>
            <p:nvPr/>
          </p:nvSpPr>
          <p:spPr bwMode="auto">
            <a:xfrm>
              <a:off x="352" y="5216"/>
              <a:ext cx="22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志望学科※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5" name="Rectangle 51"/>
            <p:cNvSpPr>
              <a:spLocks noChangeArrowheads="1"/>
            </p:cNvSpPr>
            <p:nvPr/>
          </p:nvSpPr>
          <p:spPr bwMode="auto">
            <a:xfrm>
              <a:off x="411" y="5455"/>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フリガナ</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Rectangle 52"/>
            <p:cNvSpPr>
              <a:spLocks noChangeArrowheads="1"/>
            </p:cNvSpPr>
            <p:nvPr/>
          </p:nvSpPr>
          <p:spPr bwMode="auto">
            <a:xfrm>
              <a:off x="465" y="5693"/>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7" name="Rectangle 53"/>
            <p:cNvSpPr>
              <a:spLocks noChangeArrowheads="1"/>
            </p:cNvSpPr>
            <p:nvPr/>
          </p:nvSpPr>
          <p:spPr bwMode="auto">
            <a:xfrm>
              <a:off x="477" y="1564"/>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フリガナ</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Rectangle 54"/>
            <p:cNvSpPr>
              <a:spLocks noChangeArrowheads="1"/>
            </p:cNvSpPr>
            <p:nvPr/>
          </p:nvSpPr>
          <p:spPr bwMode="auto">
            <a:xfrm>
              <a:off x="387" y="3169"/>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最終学歴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9" name="Rectangle 55"/>
            <p:cNvSpPr>
              <a:spLocks noChangeArrowheads="1"/>
            </p:cNvSpPr>
            <p:nvPr/>
          </p:nvSpPr>
          <p:spPr bwMode="auto">
            <a:xfrm>
              <a:off x="435" y="3264"/>
              <a:ext cx="113"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（留学生は</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0" name="Rectangle 56"/>
            <p:cNvSpPr>
              <a:spLocks noChangeArrowheads="1"/>
            </p:cNvSpPr>
            <p:nvPr/>
          </p:nvSpPr>
          <p:spPr bwMode="auto">
            <a:xfrm>
              <a:off x="411" y="3336"/>
              <a:ext cx="161"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現在の学校）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1" name="Rectangle 57"/>
            <p:cNvSpPr>
              <a:spLocks noChangeArrowheads="1"/>
            </p:cNvSpPr>
            <p:nvPr/>
          </p:nvSpPr>
          <p:spPr bwMode="auto">
            <a:xfrm>
              <a:off x="3487" y="5025"/>
              <a:ext cx="411"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（たて4㎝×よこ3㎝）</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2" name="Rectangle 58"/>
            <p:cNvSpPr>
              <a:spLocks noChangeArrowheads="1"/>
            </p:cNvSpPr>
            <p:nvPr/>
          </p:nvSpPr>
          <p:spPr bwMode="auto">
            <a:xfrm>
              <a:off x="3821" y="5120"/>
              <a:ext cx="30"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3" name="Rectangle 59"/>
            <p:cNvSpPr>
              <a:spLocks noChangeArrowheads="1"/>
            </p:cNvSpPr>
            <p:nvPr/>
          </p:nvSpPr>
          <p:spPr bwMode="auto">
            <a:xfrm>
              <a:off x="3612" y="5216"/>
              <a:ext cx="26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写真のうらに</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4" name="Rectangle 60"/>
            <p:cNvSpPr>
              <a:spLocks noChangeArrowheads="1"/>
            </p:cNvSpPr>
            <p:nvPr/>
          </p:nvSpPr>
          <p:spPr bwMode="auto">
            <a:xfrm>
              <a:off x="3534" y="5311"/>
              <a:ext cx="31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氏名、生年月日を</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5" name="Rectangle 61"/>
            <p:cNvSpPr>
              <a:spLocks noChangeArrowheads="1"/>
            </p:cNvSpPr>
            <p:nvPr/>
          </p:nvSpPr>
          <p:spPr bwMode="auto">
            <a:xfrm>
              <a:off x="3588" y="5407"/>
              <a:ext cx="29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かいてください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6" name="Rectangle 62"/>
            <p:cNvSpPr>
              <a:spLocks noChangeArrowheads="1"/>
            </p:cNvSpPr>
            <p:nvPr/>
          </p:nvSpPr>
          <p:spPr bwMode="auto">
            <a:xfrm>
              <a:off x="3683" y="6153"/>
              <a:ext cx="1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受領印</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7" name="Rectangle 63"/>
            <p:cNvSpPr>
              <a:spLocks noChangeArrowheads="1"/>
            </p:cNvSpPr>
            <p:nvPr/>
          </p:nvSpPr>
          <p:spPr bwMode="auto">
            <a:xfrm>
              <a:off x="942" y="5168"/>
              <a:ext cx="5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□外国人材支援責任者養成学科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Rectangle 64"/>
            <p:cNvSpPr>
              <a:spLocks noChangeArrowheads="1"/>
            </p:cNvSpPr>
            <p:nvPr/>
          </p:nvSpPr>
          <p:spPr bwMode="auto">
            <a:xfrm>
              <a:off x="1275" y="5264"/>
              <a:ext cx="24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（２年コース）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Rectangle 65"/>
            <p:cNvSpPr>
              <a:spLocks noChangeArrowheads="1"/>
            </p:cNvSpPr>
            <p:nvPr/>
          </p:nvSpPr>
          <p:spPr bwMode="auto">
            <a:xfrm>
              <a:off x="2330" y="5168"/>
              <a:ext cx="49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□外国人材支援者養成学科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Rectangle 66"/>
            <p:cNvSpPr>
              <a:spLocks noChangeArrowheads="1"/>
            </p:cNvSpPr>
            <p:nvPr/>
          </p:nvSpPr>
          <p:spPr bwMode="auto">
            <a:xfrm>
              <a:off x="2587" y="5264"/>
              <a:ext cx="24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（１年コース）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Rectangle 67"/>
            <p:cNvSpPr>
              <a:spLocks noChangeArrowheads="1"/>
            </p:cNvSpPr>
            <p:nvPr/>
          </p:nvSpPr>
          <p:spPr bwMode="auto">
            <a:xfrm>
              <a:off x="2271" y="4977"/>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試験会場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Rectangle 68"/>
            <p:cNvSpPr>
              <a:spLocks noChangeArrowheads="1"/>
            </p:cNvSpPr>
            <p:nvPr/>
          </p:nvSpPr>
          <p:spPr bwMode="auto">
            <a:xfrm>
              <a:off x="352" y="3437"/>
              <a:ext cx="232"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ビザの種類※</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3" name="Rectangle 69"/>
            <p:cNvSpPr>
              <a:spLocks noChangeArrowheads="1"/>
            </p:cNvSpPr>
            <p:nvPr/>
          </p:nvSpPr>
          <p:spPr bwMode="auto">
            <a:xfrm>
              <a:off x="381" y="3521"/>
              <a:ext cx="20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（外国の方）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Rectangle 70"/>
            <p:cNvSpPr>
              <a:spLocks noChangeArrowheads="1"/>
            </p:cNvSpPr>
            <p:nvPr/>
          </p:nvSpPr>
          <p:spPr bwMode="auto">
            <a:xfrm>
              <a:off x="358" y="3682"/>
              <a:ext cx="209"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7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日本語能力試験</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Rectangle 71"/>
            <p:cNvSpPr>
              <a:spLocks noChangeArrowheads="1"/>
            </p:cNvSpPr>
            <p:nvPr/>
          </p:nvSpPr>
          <p:spPr bwMode="auto">
            <a:xfrm>
              <a:off x="417" y="3760"/>
              <a:ext cx="226"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JLPT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Rectangle 72"/>
            <p:cNvSpPr>
              <a:spLocks noChangeArrowheads="1"/>
            </p:cNvSpPr>
            <p:nvPr/>
          </p:nvSpPr>
          <p:spPr bwMode="auto">
            <a:xfrm>
              <a:off x="530" y="1802"/>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Rectangle 73"/>
            <p:cNvSpPr>
              <a:spLocks noChangeArrowheads="1"/>
            </p:cNvSpPr>
            <p:nvPr/>
          </p:nvSpPr>
          <p:spPr bwMode="auto">
            <a:xfrm>
              <a:off x="387" y="4738"/>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受験番号</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Rectangle 74"/>
            <p:cNvSpPr>
              <a:spLocks noChangeArrowheads="1"/>
            </p:cNvSpPr>
            <p:nvPr/>
          </p:nvSpPr>
          <p:spPr bwMode="auto">
            <a:xfrm>
              <a:off x="387" y="4977"/>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試験日時</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Rectangle 75"/>
            <p:cNvSpPr>
              <a:spLocks noChangeArrowheads="1"/>
            </p:cNvSpPr>
            <p:nvPr/>
          </p:nvSpPr>
          <p:spPr bwMode="auto">
            <a:xfrm>
              <a:off x="942" y="1038"/>
              <a:ext cx="5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□外国人材支援責任者養成学科</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0" name="Rectangle 76"/>
            <p:cNvSpPr>
              <a:spLocks noChangeArrowheads="1"/>
            </p:cNvSpPr>
            <p:nvPr/>
          </p:nvSpPr>
          <p:spPr bwMode="auto">
            <a:xfrm>
              <a:off x="1275" y="1134"/>
              <a:ext cx="244"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（２年コース）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Rectangle 77"/>
            <p:cNvSpPr>
              <a:spLocks noChangeArrowheads="1"/>
            </p:cNvSpPr>
            <p:nvPr/>
          </p:nvSpPr>
          <p:spPr bwMode="auto">
            <a:xfrm>
              <a:off x="352" y="1086"/>
              <a:ext cx="226"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志望学科※</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Rectangle 78"/>
            <p:cNvSpPr>
              <a:spLocks noChangeArrowheads="1"/>
            </p:cNvSpPr>
            <p:nvPr/>
          </p:nvSpPr>
          <p:spPr bwMode="auto">
            <a:xfrm>
              <a:off x="393" y="2280"/>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生年月日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Rectangle 79"/>
            <p:cNvSpPr>
              <a:spLocks noChangeArrowheads="1"/>
            </p:cNvSpPr>
            <p:nvPr/>
          </p:nvSpPr>
          <p:spPr bwMode="auto">
            <a:xfrm>
              <a:off x="405" y="2638"/>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現住所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Rectangle 80"/>
            <p:cNvSpPr>
              <a:spLocks noChangeArrowheads="1"/>
            </p:cNvSpPr>
            <p:nvPr/>
          </p:nvSpPr>
          <p:spPr bwMode="auto">
            <a:xfrm>
              <a:off x="530" y="2005"/>
              <a:ext cx="107"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漢字</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Rectangle 81"/>
            <p:cNvSpPr>
              <a:spLocks noChangeArrowheads="1"/>
            </p:cNvSpPr>
            <p:nvPr/>
          </p:nvSpPr>
          <p:spPr bwMode="auto">
            <a:xfrm>
              <a:off x="465" y="2101"/>
              <a:ext cx="161" cy="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（あれば記入）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Rectangle 82"/>
            <p:cNvSpPr>
              <a:spLocks noChangeArrowheads="1"/>
            </p:cNvSpPr>
            <p:nvPr/>
          </p:nvSpPr>
          <p:spPr bwMode="auto">
            <a:xfrm>
              <a:off x="316" y="1755"/>
              <a:ext cx="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7" name="Rectangle 83"/>
            <p:cNvSpPr>
              <a:spLocks noChangeArrowheads="1"/>
            </p:cNvSpPr>
            <p:nvPr/>
          </p:nvSpPr>
          <p:spPr bwMode="auto">
            <a:xfrm>
              <a:off x="316" y="1850"/>
              <a:ext cx="72"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Rectangle 84"/>
            <p:cNvSpPr>
              <a:spLocks noChangeArrowheads="1"/>
            </p:cNvSpPr>
            <p:nvPr/>
          </p:nvSpPr>
          <p:spPr bwMode="auto">
            <a:xfrm>
              <a:off x="882" y="2280"/>
              <a:ext cx="1049"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西暦　　　　　　年　　　　　月 　　　　日生　（満　　　　　　　歳）</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9" name="Rectangle 85"/>
            <p:cNvSpPr>
              <a:spLocks noChangeArrowheads="1"/>
            </p:cNvSpPr>
            <p:nvPr/>
          </p:nvSpPr>
          <p:spPr bwMode="auto">
            <a:xfrm>
              <a:off x="393" y="1325"/>
              <a:ext cx="185" cy="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試験日※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Line 86"/>
            <p:cNvSpPr>
              <a:spLocks noChangeShapeType="1"/>
            </p:cNvSpPr>
            <p:nvPr/>
          </p:nvSpPr>
          <p:spPr bwMode="auto">
            <a:xfrm>
              <a:off x="292" y="239"/>
              <a:ext cx="0" cy="24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1" name="Rectangle 87"/>
            <p:cNvSpPr>
              <a:spLocks noChangeArrowheads="1"/>
            </p:cNvSpPr>
            <p:nvPr/>
          </p:nvSpPr>
          <p:spPr bwMode="auto">
            <a:xfrm>
              <a:off x="292" y="239"/>
              <a:ext cx="6" cy="24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2" name="Line 88"/>
            <p:cNvSpPr>
              <a:spLocks noChangeShapeType="1"/>
            </p:cNvSpPr>
            <p:nvPr/>
          </p:nvSpPr>
          <p:spPr bwMode="auto">
            <a:xfrm>
              <a:off x="793"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3" name="Rectangle 89"/>
            <p:cNvSpPr>
              <a:spLocks noChangeArrowheads="1"/>
            </p:cNvSpPr>
            <p:nvPr/>
          </p:nvSpPr>
          <p:spPr bwMode="auto">
            <a:xfrm>
              <a:off x="793"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4" name="Line 90"/>
            <p:cNvSpPr>
              <a:spLocks noChangeShapeType="1"/>
            </p:cNvSpPr>
            <p:nvPr/>
          </p:nvSpPr>
          <p:spPr bwMode="auto">
            <a:xfrm>
              <a:off x="4220"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5" name="Rectangle 91"/>
            <p:cNvSpPr>
              <a:spLocks noChangeArrowheads="1"/>
            </p:cNvSpPr>
            <p:nvPr/>
          </p:nvSpPr>
          <p:spPr bwMode="auto">
            <a:xfrm>
              <a:off x="4220"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96" name="Line 92"/>
            <p:cNvSpPr>
              <a:spLocks noChangeShapeType="1"/>
            </p:cNvSpPr>
            <p:nvPr/>
          </p:nvSpPr>
          <p:spPr bwMode="auto">
            <a:xfrm>
              <a:off x="423" y="1719"/>
              <a:ext cx="3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8" name="Line 94"/>
            <p:cNvSpPr>
              <a:spLocks noChangeShapeType="1"/>
            </p:cNvSpPr>
            <p:nvPr/>
          </p:nvSpPr>
          <p:spPr bwMode="auto">
            <a:xfrm>
              <a:off x="423" y="1957"/>
              <a:ext cx="3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9" name="Rectangle 95"/>
            <p:cNvSpPr>
              <a:spLocks noChangeArrowheads="1"/>
            </p:cNvSpPr>
            <p:nvPr/>
          </p:nvSpPr>
          <p:spPr bwMode="auto">
            <a:xfrm>
              <a:off x="423" y="1957"/>
              <a:ext cx="37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0" name="Line 96"/>
            <p:cNvSpPr>
              <a:spLocks noChangeShapeType="1"/>
            </p:cNvSpPr>
            <p:nvPr/>
          </p:nvSpPr>
          <p:spPr bwMode="auto">
            <a:xfrm>
              <a:off x="799" y="1957"/>
              <a:ext cx="26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1" name="Rectangle 97"/>
            <p:cNvSpPr>
              <a:spLocks noChangeArrowheads="1"/>
            </p:cNvSpPr>
            <p:nvPr/>
          </p:nvSpPr>
          <p:spPr bwMode="auto">
            <a:xfrm>
              <a:off x="799" y="1957"/>
              <a:ext cx="262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 name="Line 98"/>
            <p:cNvSpPr>
              <a:spLocks noChangeShapeType="1"/>
            </p:cNvSpPr>
            <p:nvPr/>
          </p:nvSpPr>
          <p:spPr bwMode="auto">
            <a:xfrm>
              <a:off x="3421" y="1015"/>
              <a:ext cx="0" cy="948"/>
            </a:xfrm>
            <a:prstGeom prst="line">
              <a:avLst/>
            </a:prstGeom>
            <a:noFill/>
            <a:ln w="952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04" name="Line 100"/>
            <p:cNvSpPr>
              <a:spLocks noChangeShapeType="1"/>
            </p:cNvSpPr>
            <p:nvPr/>
          </p:nvSpPr>
          <p:spPr bwMode="auto">
            <a:xfrm>
              <a:off x="2921" y="2202"/>
              <a:ext cx="0" cy="2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 name="Rectangle 101"/>
            <p:cNvSpPr>
              <a:spLocks noChangeArrowheads="1"/>
            </p:cNvSpPr>
            <p:nvPr/>
          </p:nvSpPr>
          <p:spPr bwMode="auto">
            <a:xfrm>
              <a:off x="2921" y="2202"/>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 name="Line 102"/>
            <p:cNvSpPr>
              <a:spLocks noChangeShapeType="1"/>
            </p:cNvSpPr>
            <p:nvPr/>
          </p:nvSpPr>
          <p:spPr bwMode="auto">
            <a:xfrm>
              <a:off x="3421" y="2202"/>
              <a:ext cx="0" cy="2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7" name="Rectangle 103"/>
            <p:cNvSpPr>
              <a:spLocks noChangeArrowheads="1"/>
            </p:cNvSpPr>
            <p:nvPr/>
          </p:nvSpPr>
          <p:spPr bwMode="auto">
            <a:xfrm>
              <a:off x="3421" y="2202"/>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8" name="Rectangle 104"/>
            <p:cNvSpPr>
              <a:spLocks noChangeArrowheads="1"/>
            </p:cNvSpPr>
            <p:nvPr/>
          </p:nvSpPr>
          <p:spPr bwMode="auto">
            <a:xfrm>
              <a:off x="286" y="997"/>
              <a:ext cx="18" cy="28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9" name="Line 105"/>
            <p:cNvSpPr>
              <a:spLocks noChangeShapeType="1"/>
            </p:cNvSpPr>
            <p:nvPr/>
          </p:nvSpPr>
          <p:spPr bwMode="auto">
            <a:xfrm>
              <a:off x="793" y="1015"/>
              <a:ext cx="0" cy="284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0" name="Rectangle 106"/>
            <p:cNvSpPr>
              <a:spLocks noChangeArrowheads="1"/>
            </p:cNvSpPr>
            <p:nvPr/>
          </p:nvSpPr>
          <p:spPr bwMode="auto">
            <a:xfrm>
              <a:off x="793" y="1015"/>
              <a:ext cx="6" cy="284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 name="Line 107"/>
            <p:cNvSpPr>
              <a:spLocks noChangeShapeType="1"/>
            </p:cNvSpPr>
            <p:nvPr/>
          </p:nvSpPr>
          <p:spPr bwMode="auto">
            <a:xfrm>
              <a:off x="3421" y="2918"/>
              <a:ext cx="0" cy="23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 name="Rectangle 108"/>
            <p:cNvSpPr>
              <a:spLocks noChangeArrowheads="1"/>
            </p:cNvSpPr>
            <p:nvPr/>
          </p:nvSpPr>
          <p:spPr bwMode="auto">
            <a:xfrm>
              <a:off x="3421" y="2918"/>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 name="Line 109"/>
            <p:cNvSpPr>
              <a:spLocks noChangeShapeType="1"/>
            </p:cNvSpPr>
            <p:nvPr/>
          </p:nvSpPr>
          <p:spPr bwMode="auto">
            <a:xfrm>
              <a:off x="298" y="4655"/>
              <a:ext cx="31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 name="Rectangle 110"/>
            <p:cNvSpPr>
              <a:spLocks noChangeArrowheads="1"/>
            </p:cNvSpPr>
            <p:nvPr/>
          </p:nvSpPr>
          <p:spPr bwMode="auto">
            <a:xfrm>
              <a:off x="298" y="4655"/>
              <a:ext cx="3117" cy="6"/>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Line 111"/>
            <p:cNvSpPr>
              <a:spLocks noChangeShapeType="1"/>
            </p:cNvSpPr>
            <p:nvPr/>
          </p:nvSpPr>
          <p:spPr bwMode="auto">
            <a:xfrm>
              <a:off x="2670"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 name="Rectangle 112"/>
            <p:cNvSpPr>
              <a:spLocks noChangeArrowheads="1"/>
            </p:cNvSpPr>
            <p:nvPr/>
          </p:nvSpPr>
          <p:spPr bwMode="auto">
            <a:xfrm>
              <a:off x="2670"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Rectangle 113"/>
            <p:cNvSpPr>
              <a:spLocks noChangeArrowheads="1"/>
            </p:cNvSpPr>
            <p:nvPr/>
          </p:nvSpPr>
          <p:spPr bwMode="auto">
            <a:xfrm>
              <a:off x="4214" y="1015"/>
              <a:ext cx="18" cy="28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Line 114"/>
            <p:cNvSpPr>
              <a:spLocks noChangeShapeType="1"/>
            </p:cNvSpPr>
            <p:nvPr/>
          </p:nvSpPr>
          <p:spPr bwMode="auto">
            <a:xfrm>
              <a:off x="292" y="4655"/>
              <a:ext cx="0" cy="47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Rectangle 115"/>
            <p:cNvSpPr>
              <a:spLocks noChangeArrowheads="1"/>
            </p:cNvSpPr>
            <p:nvPr/>
          </p:nvSpPr>
          <p:spPr bwMode="auto">
            <a:xfrm>
              <a:off x="292" y="4655"/>
              <a:ext cx="6" cy="4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120" name="Line 116"/>
            <p:cNvSpPr>
              <a:spLocks noChangeShapeType="1"/>
            </p:cNvSpPr>
            <p:nvPr/>
          </p:nvSpPr>
          <p:spPr bwMode="auto">
            <a:xfrm>
              <a:off x="793" y="4661"/>
              <a:ext cx="0" cy="46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117"/>
            <p:cNvSpPr>
              <a:spLocks noChangeArrowheads="1"/>
            </p:cNvSpPr>
            <p:nvPr/>
          </p:nvSpPr>
          <p:spPr bwMode="auto">
            <a:xfrm>
              <a:off x="793" y="4661"/>
              <a:ext cx="6" cy="46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118"/>
            <p:cNvSpPr>
              <a:spLocks noChangeShapeType="1"/>
            </p:cNvSpPr>
            <p:nvPr/>
          </p:nvSpPr>
          <p:spPr bwMode="auto">
            <a:xfrm>
              <a:off x="304" y="5610"/>
              <a:ext cx="31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9"/>
            <p:cNvSpPr>
              <a:spLocks noChangeArrowheads="1"/>
            </p:cNvSpPr>
            <p:nvPr/>
          </p:nvSpPr>
          <p:spPr bwMode="auto">
            <a:xfrm>
              <a:off x="304" y="5610"/>
              <a:ext cx="311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Rectangle 120"/>
            <p:cNvSpPr>
              <a:spLocks noChangeArrowheads="1"/>
            </p:cNvSpPr>
            <p:nvPr/>
          </p:nvSpPr>
          <p:spPr bwMode="auto">
            <a:xfrm>
              <a:off x="286" y="5126"/>
              <a:ext cx="18" cy="7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Line 121"/>
            <p:cNvSpPr>
              <a:spLocks noChangeShapeType="1"/>
            </p:cNvSpPr>
            <p:nvPr/>
          </p:nvSpPr>
          <p:spPr bwMode="auto">
            <a:xfrm>
              <a:off x="793" y="5144"/>
              <a:ext cx="0" cy="69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Rectangle 122"/>
            <p:cNvSpPr>
              <a:spLocks noChangeArrowheads="1"/>
            </p:cNvSpPr>
            <p:nvPr/>
          </p:nvSpPr>
          <p:spPr bwMode="auto">
            <a:xfrm>
              <a:off x="793" y="5144"/>
              <a:ext cx="6" cy="6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Line 123"/>
            <p:cNvSpPr>
              <a:spLocks noChangeShapeType="1"/>
            </p:cNvSpPr>
            <p:nvPr/>
          </p:nvSpPr>
          <p:spPr bwMode="auto">
            <a:xfrm>
              <a:off x="1544"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4"/>
            <p:cNvSpPr>
              <a:spLocks noChangeArrowheads="1"/>
            </p:cNvSpPr>
            <p:nvPr/>
          </p:nvSpPr>
          <p:spPr bwMode="auto">
            <a:xfrm>
              <a:off x="1544"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Line 125"/>
            <p:cNvSpPr>
              <a:spLocks noChangeShapeType="1"/>
            </p:cNvSpPr>
            <p:nvPr/>
          </p:nvSpPr>
          <p:spPr bwMode="auto">
            <a:xfrm>
              <a:off x="2044"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Rectangle 126"/>
            <p:cNvSpPr>
              <a:spLocks noChangeArrowheads="1"/>
            </p:cNvSpPr>
            <p:nvPr/>
          </p:nvSpPr>
          <p:spPr bwMode="auto">
            <a:xfrm>
              <a:off x="2044"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Line 127"/>
            <p:cNvSpPr>
              <a:spLocks noChangeShapeType="1"/>
            </p:cNvSpPr>
            <p:nvPr/>
          </p:nvSpPr>
          <p:spPr bwMode="auto">
            <a:xfrm>
              <a:off x="2670" y="4900"/>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Line 129"/>
            <p:cNvSpPr>
              <a:spLocks noChangeShapeType="1"/>
            </p:cNvSpPr>
            <p:nvPr/>
          </p:nvSpPr>
          <p:spPr bwMode="auto">
            <a:xfrm>
              <a:off x="3171" y="245"/>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130"/>
            <p:cNvSpPr>
              <a:spLocks noChangeArrowheads="1"/>
            </p:cNvSpPr>
            <p:nvPr/>
          </p:nvSpPr>
          <p:spPr bwMode="auto">
            <a:xfrm>
              <a:off x="3171" y="245"/>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Rectangle 131"/>
            <p:cNvSpPr>
              <a:spLocks noChangeArrowheads="1"/>
            </p:cNvSpPr>
            <p:nvPr/>
          </p:nvSpPr>
          <p:spPr bwMode="auto">
            <a:xfrm>
              <a:off x="4214" y="4667"/>
              <a:ext cx="18" cy="95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Rectangle 132"/>
            <p:cNvSpPr>
              <a:spLocks noChangeArrowheads="1"/>
            </p:cNvSpPr>
            <p:nvPr/>
          </p:nvSpPr>
          <p:spPr bwMode="auto">
            <a:xfrm>
              <a:off x="3415" y="4649"/>
              <a:ext cx="18" cy="12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Line 133"/>
            <p:cNvSpPr>
              <a:spLocks noChangeShapeType="1"/>
            </p:cNvSpPr>
            <p:nvPr/>
          </p:nvSpPr>
          <p:spPr bwMode="auto">
            <a:xfrm>
              <a:off x="417" y="1486"/>
              <a:ext cx="0" cy="7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Rectangle 134"/>
            <p:cNvSpPr>
              <a:spLocks noChangeArrowheads="1"/>
            </p:cNvSpPr>
            <p:nvPr/>
          </p:nvSpPr>
          <p:spPr bwMode="auto">
            <a:xfrm>
              <a:off x="417" y="1486"/>
              <a:ext cx="6" cy="7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Line 135"/>
            <p:cNvSpPr>
              <a:spLocks noChangeShapeType="1"/>
            </p:cNvSpPr>
            <p:nvPr/>
          </p:nvSpPr>
          <p:spPr bwMode="auto">
            <a:xfrm>
              <a:off x="2921" y="2918"/>
              <a:ext cx="0" cy="7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Rectangle 136"/>
            <p:cNvSpPr>
              <a:spLocks noChangeArrowheads="1"/>
            </p:cNvSpPr>
            <p:nvPr/>
          </p:nvSpPr>
          <p:spPr bwMode="auto">
            <a:xfrm>
              <a:off x="2921" y="2918"/>
              <a:ext cx="6" cy="7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Line 137"/>
            <p:cNvSpPr>
              <a:spLocks noChangeShapeType="1"/>
            </p:cNvSpPr>
            <p:nvPr/>
          </p:nvSpPr>
          <p:spPr bwMode="auto">
            <a:xfrm>
              <a:off x="3296" y="3396"/>
              <a:ext cx="0" cy="23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Rectangle 138"/>
            <p:cNvSpPr>
              <a:spLocks noChangeArrowheads="1"/>
            </p:cNvSpPr>
            <p:nvPr/>
          </p:nvSpPr>
          <p:spPr bwMode="auto">
            <a:xfrm>
              <a:off x="3296" y="339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Line 139"/>
            <p:cNvSpPr>
              <a:spLocks noChangeShapeType="1"/>
            </p:cNvSpPr>
            <p:nvPr/>
          </p:nvSpPr>
          <p:spPr bwMode="auto">
            <a:xfrm>
              <a:off x="2170" y="4900"/>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Rectangle 140"/>
            <p:cNvSpPr>
              <a:spLocks noChangeArrowheads="1"/>
            </p:cNvSpPr>
            <p:nvPr/>
          </p:nvSpPr>
          <p:spPr bwMode="auto">
            <a:xfrm>
              <a:off x="2170" y="4900"/>
              <a:ext cx="5"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Line 141"/>
            <p:cNvSpPr>
              <a:spLocks noChangeShapeType="1"/>
            </p:cNvSpPr>
            <p:nvPr/>
          </p:nvSpPr>
          <p:spPr bwMode="auto">
            <a:xfrm>
              <a:off x="298" y="239"/>
              <a:ext cx="392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2"/>
            <p:cNvSpPr>
              <a:spLocks noChangeArrowheads="1"/>
            </p:cNvSpPr>
            <p:nvPr/>
          </p:nvSpPr>
          <p:spPr bwMode="auto">
            <a:xfrm>
              <a:off x="298" y="239"/>
              <a:ext cx="392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Line 143"/>
            <p:cNvSpPr>
              <a:spLocks noChangeShapeType="1"/>
            </p:cNvSpPr>
            <p:nvPr/>
          </p:nvSpPr>
          <p:spPr bwMode="auto">
            <a:xfrm>
              <a:off x="298" y="477"/>
              <a:ext cx="392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Rectangle 144"/>
            <p:cNvSpPr>
              <a:spLocks noChangeArrowheads="1"/>
            </p:cNvSpPr>
            <p:nvPr/>
          </p:nvSpPr>
          <p:spPr bwMode="auto">
            <a:xfrm>
              <a:off x="298" y="477"/>
              <a:ext cx="392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Rectangle 145"/>
            <p:cNvSpPr>
              <a:spLocks noChangeArrowheads="1"/>
            </p:cNvSpPr>
            <p:nvPr/>
          </p:nvSpPr>
          <p:spPr bwMode="auto">
            <a:xfrm>
              <a:off x="304" y="997"/>
              <a:ext cx="3928"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Line 146"/>
            <p:cNvSpPr>
              <a:spLocks noChangeShapeType="1"/>
            </p:cNvSpPr>
            <p:nvPr/>
          </p:nvSpPr>
          <p:spPr bwMode="auto">
            <a:xfrm>
              <a:off x="304" y="1241"/>
              <a:ext cx="312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Rectangle 147"/>
            <p:cNvSpPr>
              <a:spLocks noChangeArrowheads="1"/>
            </p:cNvSpPr>
            <p:nvPr/>
          </p:nvSpPr>
          <p:spPr bwMode="auto">
            <a:xfrm>
              <a:off x="304" y="1241"/>
              <a:ext cx="312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Line 148"/>
            <p:cNvSpPr>
              <a:spLocks noChangeShapeType="1"/>
            </p:cNvSpPr>
            <p:nvPr/>
          </p:nvSpPr>
          <p:spPr bwMode="auto">
            <a:xfrm>
              <a:off x="304" y="1480"/>
              <a:ext cx="312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Rectangle 149"/>
            <p:cNvSpPr>
              <a:spLocks noChangeArrowheads="1"/>
            </p:cNvSpPr>
            <p:nvPr/>
          </p:nvSpPr>
          <p:spPr bwMode="auto">
            <a:xfrm>
              <a:off x="304" y="1480"/>
              <a:ext cx="312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Line 150"/>
            <p:cNvSpPr>
              <a:spLocks noChangeShapeType="1"/>
            </p:cNvSpPr>
            <p:nvPr/>
          </p:nvSpPr>
          <p:spPr bwMode="auto">
            <a:xfrm>
              <a:off x="799" y="1719"/>
              <a:ext cx="262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Line 152"/>
            <p:cNvSpPr>
              <a:spLocks noChangeShapeType="1"/>
            </p:cNvSpPr>
            <p:nvPr/>
          </p:nvSpPr>
          <p:spPr bwMode="auto">
            <a:xfrm>
              <a:off x="3427" y="1957"/>
              <a:ext cx="78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Rectangle 153"/>
            <p:cNvSpPr>
              <a:spLocks noChangeArrowheads="1"/>
            </p:cNvSpPr>
            <p:nvPr/>
          </p:nvSpPr>
          <p:spPr bwMode="auto">
            <a:xfrm>
              <a:off x="3427" y="1957"/>
              <a:ext cx="78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Line 154"/>
            <p:cNvSpPr>
              <a:spLocks noChangeShapeType="1"/>
            </p:cNvSpPr>
            <p:nvPr/>
          </p:nvSpPr>
          <p:spPr bwMode="auto">
            <a:xfrm>
              <a:off x="304" y="2196"/>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Rectangle 155"/>
            <p:cNvSpPr>
              <a:spLocks noChangeArrowheads="1"/>
            </p:cNvSpPr>
            <p:nvPr/>
          </p:nvSpPr>
          <p:spPr bwMode="auto">
            <a:xfrm>
              <a:off x="304" y="2196"/>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Line 156"/>
            <p:cNvSpPr>
              <a:spLocks noChangeShapeType="1"/>
            </p:cNvSpPr>
            <p:nvPr/>
          </p:nvSpPr>
          <p:spPr bwMode="auto">
            <a:xfrm>
              <a:off x="304" y="2435"/>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Rectangle 157"/>
            <p:cNvSpPr>
              <a:spLocks noChangeArrowheads="1"/>
            </p:cNvSpPr>
            <p:nvPr/>
          </p:nvSpPr>
          <p:spPr bwMode="auto">
            <a:xfrm>
              <a:off x="304" y="2435"/>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Line 158"/>
            <p:cNvSpPr>
              <a:spLocks noChangeShapeType="1"/>
            </p:cNvSpPr>
            <p:nvPr/>
          </p:nvSpPr>
          <p:spPr bwMode="auto">
            <a:xfrm>
              <a:off x="304" y="2912"/>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Rectangle 159"/>
            <p:cNvSpPr>
              <a:spLocks noChangeArrowheads="1"/>
            </p:cNvSpPr>
            <p:nvPr/>
          </p:nvSpPr>
          <p:spPr bwMode="auto">
            <a:xfrm>
              <a:off x="304" y="2912"/>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Line 160"/>
            <p:cNvSpPr>
              <a:spLocks noChangeShapeType="1"/>
            </p:cNvSpPr>
            <p:nvPr/>
          </p:nvSpPr>
          <p:spPr bwMode="auto">
            <a:xfrm>
              <a:off x="304" y="3151"/>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Rectangle 161"/>
            <p:cNvSpPr>
              <a:spLocks noChangeArrowheads="1"/>
            </p:cNvSpPr>
            <p:nvPr/>
          </p:nvSpPr>
          <p:spPr bwMode="auto">
            <a:xfrm>
              <a:off x="304" y="3151"/>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Line 162"/>
            <p:cNvSpPr>
              <a:spLocks noChangeShapeType="1"/>
            </p:cNvSpPr>
            <p:nvPr/>
          </p:nvSpPr>
          <p:spPr bwMode="auto">
            <a:xfrm>
              <a:off x="304" y="3390"/>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Rectangle 163"/>
            <p:cNvSpPr>
              <a:spLocks noChangeArrowheads="1"/>
            </p:cNvSpPr>
            <p:nvPr/>
          </p:nvSpPr>
          <p:spPr bwMode="auto">
            <a:xfrm>
              <a:off x="304" y="3390"/>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Line 164"/>
            <p:cNvSpPr>
              <a:spLocks noChangeShapeType="1"/>
            </p:cNvSpPr>
            <p:nvPr/>
          </p:nvSpPr>
          <p:spPr bwMode="auto">
            <a:xfrm>
              <a:off x="304" y="3628"/>
              <a:ext cx="391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Rectangle 165"/>
            <p:cNvSpPr>
              <a:spLocks noChangeArrowheads="1"/>
            </p:cNvSpPr>
            <p:nvPr/>
          </p:nvSpPr>
          <p:spPr bwMode="auto">
            <a:xfrm>
              <a:off x="304" y="3628"/>
              <a:ext cx="3910"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Rectangle 166"/>
            <p:cNvSpPr>
              <a:spLocks noChangeArrowheads="1"/>
            </p:cNvSpPr>
            <p:nvPr/>
          </p:nvSpPr>
          <p:spPr bwMode="auto">
            <a:xfrm>
              <a:off x="304" y="3861"/>
              <a:ext cx="3928"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Rectangle 167"/>
            <p:cNvSpPr>
              <a:spLocks noChangeArrowheads="1"/>
            </p:cNvSpPr>
            <p:nvPr/>
          </p:nvSpPr>
          <p:spPr bwMode="auto">
            <a:xfrm>
              <a:off x="292" y="4225"/>
              <a:ext cx="3934"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Rectangle 168"/>
            <p:cNvSpPr>
              <a:spLocks noChangeArrowheads="1"/>
            </p:cNvSpPr>
            <p:nvPr/>
          </p:nvSpPr>
          <p:spPr bwMode="auto">
            <a:xfrm>
              <a:off x="3433" y="4649"/>
              <a:ext cx="79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Line 169"/>
            <p:cNvSpPr>
              <a:spLocks noChangeShapeType="1"/>
            </p:cNvSpPr>
            <p:nvPr/>
          </p:nvSpPr>
          <p:spPr bwMode="auto">
            <a:xfrm>
              <a:off x="298" y="4894"/>
              <a:ext cx="31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Rectangle 170"/>
            <p:cNvSpPr>
              <a:spLocks noChangeArrowheads="1"/>
            </p:cNvSpPr>
            <p:nvPr/>
          </p:nvSpPr>
          <p:spPr bwMode="auto">
            <a:xfrm>
              <a:off x="298" y="4894"/>
              <a:ext cx="3117"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Line 172"/>
            <p:cNvSpPr>
              <a:spLocks noChangeShapeType="1"/>
            </p:cNvSpPr>
            <p:nvPr/>
          </p:nvSpPr>
          <p:spPr bwMode="auto">
            <a:xfrm>
              <a:off x="304" y="5371"/>
              <a:ext cx="311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Rectangle 173"/>
            <p:cNvSpPr>
              <a:spLocks noChangeArrowheads="1"/>
            </p:cNvSpPr>
            <p:nvPr/>
          </p:nvSpPr>
          <p:spPr bwMode="auto">
            <a:xfrm>
              <a:off x="304" y="5371"/>
              <a:ext cx="311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Rectangle 174"/>
            <p:cNvSpPr>
              <a:spLocks noChangeArrowheads="1"/>
            </p:cNvSpPr>
            <p:nvPr/>
          </p:nvSpPr>
          <p:spPr bwMode="auto">
            <a:xfrm>
              <a:off x="3433" y="5604"/>
              <a:ext cx="799"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Rectangle 175"/>
            <p:cNvSpPr>
              <a:spLocks noChangeArrowheads="1"/>
            </p:cNvSpPr>
            <p:nvPr/>
          </p:nvSpPr>
          <p:spPr bwMode="auto">
            <a:xfrm>
              <a:off x="304" y="5843"/>
              <a:ext cx="3129" cy="1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Rectangle 176"/>
            <p:cNvSpPr>
              <a:spLocks noChangeArrowheads="1"/>
            </p:cNvSpPr>
            <p:nvPr/>
          </p:nvSpPr>
          <p:spPr bwMode="auto">
            <a:xfrm>
              <a:off x="3534" y="5980"/>
              <a:ext cx="513" cy="471"/>
            </a:xfrm>
            <a:prstGeom prst="rect">
              <a:avLst/>
            </a:prstGeom>
            <a:noFill/>
            <a:ln w="9525"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cxnSp>
        <p:nvCxnSpPr>
          <p:cNvPr id="181" name="直線コネクタ 180"/>
          <p:cNvCxnSpPr/>
          <p:nvPr/>
        </p:nvCxnSpPr>
        <p:spPr>
          <a:xfrm>
            <a:off x="449943" y="0"/>
            <a:ext cx="0" cy="1069340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82" name="テキスト ボックス 181"/>
          <p:cNvSpPr txBox="1"/>
          <p:nvPr/>
        </p:nvSpPr>
        <p:spPr>
          <a:xfrm>
            <a:off x="290285" y="4506457"/>
            <a:ext cx="323165" cy="791256"/>
          </a:xfrm>
          <a:prstGeom prst="rect">
            <a:avLst/>
          </a:prstGeom>
          <a:solidFill>
            <a:schemeClr val="bg1"/>
          </a:solidFill>
        </p:spPr>
        <p:txBody>
          <a:bodyPr vert="eaVert" wrap="square" rtlCol="0">
            <a:spAutoFit/>
          </a:bodyPr>
          <a:lstStyle/>
          <a:p>
            <a:r>
              <a:rPr kumimoji="1" lang="ja-JP" altLang="en-US" dirty="0"/>
              <a:t>きりとり線</a:t>
            </a:r>
          </a:p>
        </p:txBody>
      </p:sp>
      <p:sp>
        <p:nvSpPr>
          <p:cNvPr id="183" name="Rectangle 167"/>
          <p:cNvSpPr>
            <a:spLocks noChangeArrowheads="1"/>
          </p:cNvSpPr>
          <p:nvPr/>
        </p:nvSpPr>
        <p:spPr bwMode="auto">
          <a:xfrm>
            <a:off x="1009650" y="6745288"/>
            <a:ext cx="6297613" cy="95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cxnSp>
        <p:nvCxnSpPr>
          <p:cNvPr id="3" name="直線コネクタ 2">
            <a:extLst>
              <a:ext uri="{FF2B5EF4-FFF2-40B4-BE49-F238E27FC236}">
                <a16:creationId xmlns:a16="http://schemas.microsoft.com/office/drawing/2014/main" id="{0B0A98B7-F9C3-389A-38C0-961A6EEF51B0}"/>
              </a:ext>
            </a:extLst>
          </p:cNvPr>
          <p:cNvCxnSpPr>
            <a:stCxn id="124" idx="0"/>
          </p:cNvCxnSpPr>
          <p:nvPr/>
        </p:nvCxnSpPr>
        <p:spPr>
          <a:xfrm>
            <a:off x="941388" y="8170068"/>
            <a:ext cx="4971732" cy="138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B4F8A676-76AC-C009-DC64-3B2842C71A79}"/>
              </a:ext>
            </a:extLst>
          </p:cNvPr>
          <p:cNvCxnSpPr>
            <a:cxnSpLocks/>
            <a:stCxn id="124" idx="0"/>
            <a:endCxn id="119" idx="0"/>
          </p:cNvCxnSpPr>
          <p:nvPr/>
        </p:nvCxnSpPr>
        <p:spPr>
          <a:xfrm flipV="1">
            <a:off x="941388" y="7422356"/>
            <a:ext cx="0" cy="7477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25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449943" y="0"/>
            <a:ext cx="0" cy="10693400"/>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90285" y="4738681"/>
            <a:ext cx="323165" cy="791256"/>
          </a:xfrm>
          <a:prstGeom prst="rect">
            <a:avLst/>
          </a:prstGeom>
          <a:solidFill>
            <a:schemeClr val="bg1"/>
          </a:solidFill>
        </p:spPr>
        <p:txBody>
          <a:bodyPr vert="eaVert" wrap="square" rtlCol="0">
            <a:spAutoFit/>
          </a:bodyPr>
          <a:lstStyle/>
          <a:p>
            <a:r>
              <a:rPr kumimoji="1" lang="ja-JP" altLang="en-US" dirty="0"/>
              <a:t>きりとり線</a:t>
            </a:r>
          </a:p>
        </p:txBody>
      </p:sp>
      <p:grpSp>
        <p:nvGrpSpPr>
          <p:cNvPr id="8" name="Group 4"/>
          <p:cNvGrpSpPr>
            <a:grpSpLocks noChangeAspect="1"/>
          </p:cNvGrpSpPr>
          <p:nvPr/>
        </p:nvGrpSpPr>
        <p:grpSpPr bwMode="auto">
          <a:xfrm>
            <a:off x="904875" y="215900"/>
            <a:ext cx="6146800" cy="10053638"/>
            <a:chOff x="570" y="136"/>
            <a:chExt cx="3872" cy="6333"/>
          </a:xfrm>
        </p:grpSpPr>
        <p:sp>
          <p:nvSpPr>
            <p:cNvPr id="9" name="AutoShape 3"/>
            <p:cNvSpPr>
              <a:spLocks noChangeAspect="1" noChangeArrowheads="1" noTextEdit="1"/>
            </p:cNvSpPr>
            <p:nvPr/>
          </p:nvSpPr>
          <p:spPr bwMode="auto">
            <a:xfrm>
              <a:off x="576" y="142"/>
              <a:ext cx="3860" cy="6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0" name="Group 205"/>
            <p:cNvGrpSpPr>
              <a:grpSpLocks/>
            </p:cNvGrpSpPr>
            <p:nvPr/>
          </p:nvGrpSpPr>
          <p:grpSpPr bwMode="auto">
            <a:xfrm>
              <a:off x="570" y="136"/>
              <a:ext cx="3872" cy="6333"/>
              <a:chOff x="570" y="136"/>
              <a:chExt cx="3872" cy="6333"/>
            </a:xfrm>
          </p:grpSpPr>
          <p:sp>
            <p:nvSpPr>
              <p:cNvPr id="22" name="Rectangle 5"/>
              <p:cNvSpPr>
                <a:spLocks noChangeArrowheads="1"/>
              </p:cNvSpPr>
              <p:nvPr/>
            </p:nvSpPr>
            <p:spPr bwMode="auto">
              <a:xfrm>
                <a:off x="594" y="218"/>
                <a:ext cx="181"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履歴書</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Rectangle 6"/>
              <p:cNvSpPr>
                <a:spLocks noChangeArrowheads="1"/>
              </p:cNvSpPr>
              <p:nvPr/>
            </p:nvSpPr>
            <p:spPr bwMode="auto">
              <a:xfrm>
                <a:off x="851" y="46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月</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 name="Rectangle 7"/>
              <p:cNvSpPr>
                <a:spLocks noChangeArrowheads="1"/>
              </p:cNvSpPr>
              <p:nvPr/>
            </p:nvSpPr>
            <p:spPr bwMode="auto">
              <a:xfrm>
                <a:off x="974" y="46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Rectangle 8"/>
              <p:cNvSpPr>
                <a:spLocks noChangeArrowheads="1"/>
              </p:cNvSpPr>
              <p:nvPr/>
            </p:nvSpPr>
            <p:spPr bwMode="auto">
              <a:xfrm>
                <a:off x="1342" y="46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月</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6" name="Rectangle 9"/>
              <p:cNvSpPr>
                <a:spLocks noChangeArrowheads="1"/>
              </p:cNvSpPr>
              <p:nvPr/>
            </p:nvSpPr>
            <p:spPr bwMode="auto">
              <a:xfrm>
                <a:off x="974" y="698"/>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Rectangle 10"/>
              <p:cNvSpPr>
                <a:spLocks noChangeArrowheads="1"/>
              </p:cNvSpPr>
              <p:nvPr/>
            </p:nvSpPr>
            <p:spPr bwMode="auto">
              <a:xfrm>
                <a:off x="974" y="931"/>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8" name="Rectangle 11"/>
              <p:cNvSpPr>
                <a:spLocks noChangeArrowheads="1"/>
              </p:cNvSpPr>
              <p:nvPr/>
            </p:nvSpPr>
            <p:spPr bwMode="auto">
              <a:xfrm>
                <a:off x="974" y="1165"/>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Rectangle 12"/>
              <p:cNvSpPr>
                <a:spLocks noChangeArrowheads="1"/>
              </p:cNvSpPr>
              <p:nvPr/>
            </p:nvSpPr>
            <p:spPr bwMode="auto">
              <a:xfrm>
                <a:off x="974" y="1399"/>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13"/>
              <p:cNvSpPr>
                <a:spLocks noChangeArrowheads="1"/>
              </p:cNvSpPr>
              <p:nvPr/>
            </p:nvSpPr>
            <p:spPr bwMode="auto">
              <a:xfrm>
                <a:off x="974" y="1633"/>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Rectangle 14"/>
              <p:cNvSpPr>
                <a:spLocks noChangeArrowheads="1"/>
              </p:cNvSpPr>
              <p:nvPr/>
            </p:nvSpPr>
            <p:spPr bwMode="auto">
              <a:xfrm>
                <a:off x="974" y="1867"/>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2" name="Rectangle 15"/>
              <p:cNvSpPr>
                <a:spLocks noChangeArrowheads="1"/>
              </p:cNvSpPr>
              <p:nvPr/>
            </p:nvSpPr>
            <p:spPr bwMode="auto">
              <a:xfrm>
                <a:off x="974" y="2101"/>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3" name="Rectangle 16"/>
              <p:cNvSpPr>
                <a:spLocks noChangeArrowheads="1"/>
              </p:cNvSpPr>
              <p:nvPr/>
            </p:nvSpPr>
            <p:spPr bwMode="auto">
              <a:xfrm>
                <a:off x="974" y="2335"/>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4" name="Rectangle 17"/>
              <p:cNvSpPr>
                <a:spLocks noChangeArrowheads="1"/>
              </p:cNvSpPr>
              <p:nvPr/>
            </p:nvSpPr>
            <p:spPr bwMode="auto">
              <a:xfrm>
                <a:off x="974" y="2569"/>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Rectangle 18"/>
              <p:cNvSpPr>
                <a:spLocks noChangeArrowheads="1"/>
              </p:cNvSpPr>
              <p:nvPr/>
            </p:nvSpPr>
            <p:spPr bwMode="auto">
              <a:xfrm>
                <a:off x="974" y="2803"/>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6" name="Rectangle 19"/>
              <p:cNvSpPr>
                <a:spLocks noChangeArrowheads="1"/>
              </p:cNvSpPr>
              <p:nvPr/>
            </p:nvSpPr>
            <p:spPr bwMode="auto">
              <a:xfrm>
                <a:off x="974" y="3036"/>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7" name="Rectangle 20"/>
              <p:cNvSpPr>
                <a:spLocks noChangeArrowheads="1"/>
              </p:cNvSpPr>
              <p:nvPr/>
            </p:nvSpPr>
            <p:spPr bwMode="auto">
              <a:xfrm>
                <a:off x="974" y="3270"/>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Rectangle 21"/>
              <p:cNvSpPr>
                <a:spLocks noChangeArrowheads="1"/>
              </p:cNvSpPr>
              <p:nvPr/>
            </p:nvSpPr>
            <p:spPr bwMode="auto">
              <a:xfrm>
                <a:off x="594" y="3738"/>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（父）</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 name="Rectangle 22"/>
              <p:cNvSpPr>
                <a:spLocks noChangeArrowheads="1"/>
              </p:cNvSpPr>
              <p:nvPr/>
            </p:nvSpPr>
            <p:spPr bwMode="auto">
              <a:xfrm>
                <a:off x="594" y="3972"/>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 name="Rectangle 23"/>
              <p:cNvSpPr>
                <a:spLocks noChangeArrowheads="1"/>
              </p:cNvSpPr>
              <p:nvPr/>
            </p:nvSpPr>
            <p:spPr bwMode="auto">
              <a:xfrm>
                <a:off x="594" y="4206"/>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住所</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 name="Rectangle 24"/>
              <p:cNvSpPr>
                <a:spLocks noChangeArrowheads="1"/>
              </p:cNvSpPr>
              <p:nvPr/>
            </p:nvSpPr>
            <p:spPr bwMode="auto">
              <a:xfrm>
                <a:off x="851" y="4440"/>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月</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2" name="Rectangle 25"/>
              <p:cNvSpPr>
                <a:spLocks noChangeArrowheads="1"/>
              </p:cNvSpPr>
              <p:nvPr/>
            </p:nvSpPr>
            <p:spPr bwMode="auto">
              <a:xfrm>
                <a:off x="974" y="4440"/>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 name="Rectangle 26"/>
              <p:cNvSpPr>
                <a:spLocks noChangeArrowheads="1"/>
              </p:cNvSpPr>
              <p:nvPr/>
            </p:nvSpPr>
            <p:spPr bwMode="auto">
              <a:xfrm>
                <a:off x="1342" y="4440"/>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月</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 name="Rectangle 27"/>
              <p:cNvSpPr>
                <a:spLocks noChangeArrowheads="1"/>
              </p:cNvSpPr>
              <p:nvPr/>
            </p:nvSpPr>
            <p:spPr bwMode="auto">
              <a:xfrm>
                <a:off x="974" y="467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Rectangle 28"/>
              <p:cNvSpPr>
                <a:spLocks noChangeArrowheads="1"/>
              </p:cNvSpPr>
              <p:nvPr/>
            </p:nvSpPr>
            <p:spPr bwMode="auto">
              <a:xfrm>
                <a:off x="974" y="4908"/>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6" name="Rectangle 29"/>
              <p:cNvSpPr>
                <a:spLocks noChangeArrowheads="1"/>
              </p:cNvSpPr>
              <p:nvPr/>
            </p:nvSpPr>
            <p:spPr bwMode="auto">
              <a:xfrm>
                <a:off x="974" y="5142"/>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7" name="Rectangle 30"/>
              <p:cNvSpPr>
                <a:spLocks noChangeArrowheads="1"/>
              </p:cNvSpPr>
              <p:nvPr/>
            </p:nvSpPr>
            <p:spPr bwMode="auto">
              <a:xfrm>
                <a:off x="974" y="5375"/>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8" name="Rectangle 31"/>
              <p:cNvSpPr>
                <a:spLocks noChangeArrowheads="1"/>
              </p:cNvSpPr>
              <p:nvPr/>
            </p:nvSpPr>
            <p:spPr bwMode="auto">
              <a:xfrm>
                <a:off x="974" y="5609"/>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Rectangle 32"/>
              <p:cNvSpPr>
                <a:spLocks noChangeArrowheads="1"/>
              </p:cNvSpPr>
              <p:nvPr/>
            </p:nvSpPr>
            <p:spPr bwMode="auto">
              <a:xfrm>
                <a:off x="974" y="5843"/>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0" name="Rectangle 33"/>
              <p:cNvSpPr>
                <a:spLocks noChangeArrowheads="1"/>
              </p:cNvSpPr>
              <p:nvPr/>
            </p:nvSpPr>
            <p:spPr bwMode="auto">
              <a:xfrm>
                <a:off x="974" y="6077"/>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1" name="Rectangle 34"/>
              <p:cNvSpPr>
                <a:spLocks noChangeArrowheads="1"/>
              </p:cNvSpPr>
              <p:nvPr/>
            </p:nvSpPr>
            <p:spPr bwMode="auto">
              <a:xfrm>
                <a:off x="974" y="6311"/>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2" name="Rectangle 35"/>
              <p:cNvSpPr>
                <a:spLocks noChangeArrowheads="1"/>
              </p:cNvSpPr>
              <p:nvPr/>
            </p:nvSpPr>
            <p:spPr bwMode="auto">
              <a:xfrm>
                <a:off x="594" y="240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3" name="Rectangle 36"/>
              <p:cNvSpPr>
                <a:spLocks noChangeArrowheads="1"/>
              </p:cNvSpPr>
              <p:nvPr/>
            </p:nvSpPr>
            <p:spPr bwMode="auto">
              <a:xfrm>
                <a:off x="1085" y="240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4" name="Rectangle 37"/>
              <p:cNvSpPr>
                <a:spLocks noChangeArrowheads="1"/>
              </p:cNvSpPr>
              <p:nvPr/>
            </p:nvSpPr>
            <p:spPr bwMode="auto">
              <a:xfrm>
                <a:off x="594" y="263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5" name="Rectangle 38"/>
              <p:cNvSpPr>
                <a:spLocks noChangeArrowheads="1"/>
              </p:cNvSpPr>
              <p:nvPr/>
            </p:nvSpPr>
            <p:spPr bwMode="auto">
              <a:xfrm>
                <a:off x="1085" y="263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6" name="Rectangle 39"/>
              <p:cNvSpPr>
                <a:spLocks noChangeArrowheads="1"/>
              </p:cNvSpPr>
              <p:nvPr/>
            </p:nvSpPr>
            <p:spPr bwMode="auto">
              <a:xfrm>
                <a:off x="3968" y="3498"/>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電話</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7" name="Rectangle 40"/>
              <p:cNvSpPr>
                <a:spLocks noChangeArrowheads="1"/>
              </p:cNvSpPr>
              <p:nvPr/>
            </p:nvSpPr>
            <p:spPr bwMode="auto">
              <a:xfrm>
                <a:off x="3845" y="4434"/>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内容</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Rectangle 41"/>
              <p:cNvSpPr>
                <a:spLocks noChangeArrowheads="1"/>
              </p:cNvSpPr>
              <p:nvPr/>
            </p:nvSpPr>
            <p:spPr bwMode="auto">
              <a:xfrm>
                <a:off x="1863" y="458"/>
                <a:ext cx="59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学歴・職歴　　（日本語学校も記入）</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9" name="Rectangle 42"/>
              <p:cNvSpPr>
                <a:spLocks noChangeArrowheads="1"/>
              </p:cNvSpPr>
              <p:nvPr/>
            </p:nvSpPr>
            <p:spPr bwMode="auto">
              <a:xfrm>
                <a:off x="3418" y="423"/>
                <a:ext cx="450"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学校は種別の□に?をかいて</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0" name="Rectangle 43"/>
              <p:cNvSpPr>
                <a:spLocks noChangeArrowheads="1"/>
              </p:cNvSpPr>
              <p:nvPr/>
            </p:nvSpPr>
            <p:spPr bwMode="auto">
              <a:xfrm>
                <a:off x="3418" y="505"/>
                <a:ext cx="556"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職歴は、仕事の内容をかいてください</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1" name="Rectangle 44"/>
              <p:cNvSpPr>
                <a:spLocks noChangeArrowheads="1"/>
              </p:cNvSpPr>
              <p:nvPr/>
            </p:nvSpPr>
            <p:spPr bwMode="auto">
              <a:xfrm>
                <a:off x="3418" y="657"/>
                <a:ext cx="427"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□小学校　□中学校　□高校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2" name="Rectangle 45"/>
              <p:cNvSpPr>
                <a:spLocks noChangeArrowheads="1"/>
              </p:cNvSpPr>
              <p:nvPr/>
            </p:nvSpPr>
            <p:spPr bwMode="auto">
              <a:xfrm>
                <a:off x="3418" y="738"/>
                <a:ext cx="29"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3" name="Rectangle 46"/>
              <p:cNvSpPr>
                <a:spLocks noChangeArrowheads="1"/>
              </p:cNvSpPr>
              <p:nvPr/>
            </p:nvSpPr>
            <p:spPr bwMode="auto">
              <a:xfrm>
                <a:off x="3418" y="890"/>
                <a:ext cx="427"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□小学校　□中学校　□高校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4" name="Rectangle 47"/>
              <p:cNvSpPr>
                <a:spLocks noChangeArrowheads="1"/>
              </p:cNvSpPr>
              <p:nvPr/>
            </p:nvSpPr>
            <p:spPr bwMode="auto">
              <a:xfrm>
                <a:off x="3418" y="972"/>
                <a:ext cx="29"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5" name="Rectangle 48"/>
              <p:cNvSpPr>
                <a:spLocks noChangeArrowheads="1"/>
              </p:cNvSpPr>
              <p:nvPr/>
            </p:nvSpPr>
            <p:spPr bwMode="auto">
              <a:xfrm>
                <a:off x="3418" y="1124"/>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□高校　□専門学校　□短期大学</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6" name="Rectangle 49"/>
              <p:cNvSpPr>
                <a:spLocks noChangeArrowheads="1"/>
              </p:cNvSpPr>
              <p:nvPr/>
            </p:nvSpPr>
            <p:spPr bwMode="auto">
              <a:xfrm>
                <a:off x="3418" y="1206"/>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□大学　□大学院　□日本語学校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7" name="Rectangle 50"/>
              <p:cNvSpPr>
                <a:spLocks noChangeArrowheads="1"/>
              </p:cNvSpPr>
              <p:nvPr/>
            </p:nvSpPr>
            <p:spPr bwMode="auto">
              <a:xfrm>
                <a:off x="3418" y="1358"/>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□高校　□専門学校　□短期大学</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Rectangle 51"/>
              <p:cNvSpPr>
                <a:spLocks noChangeArrowheads="1"/>
              </p:cNvSpPr>
              <p:nvPr/>
            </p:nvSpPr>
            <p:spPr bwMode="auto">
              <a:xfrm>
                <a:off x="3418" y="1440"/>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□大学　□大学院　□日本語学校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Rectangle 52"/>
              <p:cNvSpPr>
                <a:spLocks noChangeArrowheads="1"/>
              </p:cNvSpPr>
              <p:nvPr/>
            </p:nvSpPr>
            <p:spPr bwMode="auto">
              <a:xfrm>
                <a:off x="3418" y="1592"/>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□高校　□専門学校　□短期大学</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Rectangle 53"/>
              <p:cNvSpPr>
                <a:spLocks noChangeArrowheads="1"/>
              </p:cNvSpPr>
              <p:nvPr/>
            </p:nvSpPr>
            <p:spPr bwMode="auto">
              <a:xfrm>
                <a:off x="3418" y="1674"/>
                <a:ext cx="491" cy="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□大学　□大学院　□日本語学校</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Rectangle 54"/>
              <p:cNvSpPr>
                <a:spLocks noChangeArrowheads="1"/>
              </p:cNvSpPr>
              <p:nvPr/>
            </p:nvSpPr>
            <p:spPr bwMode="auto">
              <a:xfrm>
                <a:off x="3143" y="3498"/>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職業</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Rectangle 55"/>
              <p:cNvSpPr>
                <a:spLocks noChangeArrowheads="1"/>
              </p:cNvSpPr>
              <p:nvPr/>
            </p:nvSpPr>
            <p:spPr bwMode="auto">
              <a:xfrm>
                <a:off x="1945" y="4434"/>
                <a:ext cx="56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アルバイト歴    勤務先の名前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3" name="Rectangle 56"/>
              <p:cNvSpPr>
                <a:spLocks noChangeArrowheads="1"/>
              </p:cNvSpPr>
              <p:nvPr/>
            </p:nvSpPr>
            <p:spPr bwMode="auto">
              <a:xfrm>
                <a:off x="1178" y="224"/>
                <a:ext cx="11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氏名</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Rectangle 57"/>
              <p:cNvSpPr>
                <a:spLocks noChangeArrowheads="1"/>
              </p:cNvSpPr>
              <p:nvPr/>
            </p:nvSpPr>
            <p:spPr bwMode="auto">
              <a:xfrm>
                <a:off x="3418" y="294"/>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Rectangle 58"/>
              <p:cNvSpPr>
                <a:spLocks noChangeArrowheads="1"/>
              </p:cNvSpPr>
              <p:nvPr/>
            </p:nvSpPr>
            <p:spPr bwMode="auto">
              <a:xfrm>
                <a:off x="664" y="443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Rectangle 59"/>
              <p:cNvSpPr>
                <a:spLocks noChangeArrowheads="1"/>
              </p:cNvSpPr>
              <p:nvPr/>
            </p:nvSpPr>
            <p:spPr bwMode="auto">
              <a:xfrm>
                <a:off x="1155" y="4434"/>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Rectangle 60"/>
              <p:cNvSpPr>
                <a:spLocks noChangeArrowheads="1"/>
              </p:cNvSpPr>
              <p:nvPr/>
            </p:nvSpPr>
            <p:spPr bwMode="auto">
              <a:xfrm>
                <a:off x="594" y="310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Rectangle 61"/>
              <p:cNvSpPr>
                <a:spLocks noChangeArrowheads="1"/>
              </p:cNvSpPr>
              <p:nvPr/>
            </p:nvSpPr>
            <p:spPr bwMode="auto">
              <a:xfrm>
                <a:off x="1085" y="310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Rectangle 62"/>
              <p:cNvSpPr>
                <a:spLocks noChangeArrowheads="1"/>
              </p:cNvSpPr>
              <p:nvPr/>
            </p:nvSpPr>
            <p:spPr bwMode="auto">
              <a:xfrm>
                <a:off x="594" y="768"/>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0" name="Rectangle 63"/>
              <p:cNvSpPr>
                <a:spLocks noChangeArrowheads="1"/>
              </p:cNvSpPr>
              <p:nvPr/>
            </p:nvSpPr>
            <p:spPr bwMode="auto">
              <a:xfrm>
                <a:off x="1085" y="768"/>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Rectangle 64"/>
              <p:cNvSpPr>
                <a:spLocks noChangeArrowheads="1"/>
              </p:cNvSpPr>
              <p:nvPr/>
            </p:nvSpPr>
            <p:spPr bwMode="auto">
              <a:xfrm>
                <a:off x="594" y="193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Rectangle 65"/>
              <p:cNvSpPr>
                <a:spLocks noChangeArrowheads="1"/>
              </p:cNvSpPr>
              <p:nvPr/>
            </p:nvSpPr>
            <p:spPr bwMode="auto">
              <a:xfrm>
                <a:off x="1085" y="193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Rectangle 66"/>
              <p:cNvSpPr>
                <a:spLocks noChangeArrowheads="1"/>
              </p:cNvSpPr>
              <p:nvPr/>
            </p:nvSpPr>
            <p:spPr bwMode="auto">
              <a:xfrm>
                <a:off x="594" y="2171"/>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Rectangle 67"/>
              <p:cNvSpPr>
                <a:spLocks noChangeArrowheads="1"/>
              </p:cNvSpPr>
              <p:nvPr/>
            </p:nvSpPr>
            <p:spPr bwMode="auto">
              <a:xfrm>
                <a:off x="1085" y="2171"/>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Rectangle 68"/>
              <p:cNvSpPr>
                <a:spLocks noChangeArrowheads="1"/>
              </p:cNvSpPr>
              <p:nvPr/>
            </p:nvSpPr>
            <p:spPr bwMode="auto">
              <a:xfrm>
                <a:off x="594" y="287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Rectangle 69"/>
              <p:cNvSpPr>
                <a:spLocks noChangeArrowheads="1"/>
              </p:cNvSpPr>
              <p:nvPr/>
            </p:nvSpPr>
            <p:spPr bwMode="auto">
              <a:xfrm>
                <a:off x="1085" y="287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7" name="Rectangle 70"/>
              <p:cNvSpPr>
                <a:spLocks noChangeArrowheads="1"/>
              </p:cNvSpPr>
              <p:nvPr/>
            </p:nvSpPr>
            <p:spPr bwMode="auto">
              <a:xfrm>
                <a:off x="594" y="1002"/>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Rectangle 71"/>
              <p:cNvSpPr>
                <a:spLocks noChangeArrowheads="1"/>
              </p:cNvSpPr>
              <p:nvPr/>
            </p:nvSpPr>
            <p:spPr bwMode="auto">
              <a:xfrm>
                <a:off x="1085" y="1002"/>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9" name="Rectangle 72"/>
              <p:cNvSpPr>
                <a:spLocks noChangeArrowheads="1"/>
              </p:cNvSpPr>
              <p:nvPr/>
            </p:nvSpPr>
            <p:spPr bwMode="auto">
              <a:xfrm>
                <a:off x="594" y="123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Rectangle 73"/>
              <p:cNvSpPr>
                <a:spLocks noChangeArrowheads="1"/>
              </p:cNvSpPr>
              <p:nvPr/>
            </p:nvSpPr>
            <p:spPr bwMode="auto">
              <a:xfrm>
                <a:off x="1085" y="123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1" name="Rectangle 74"/>
              <p:cNvSpPr>
                <a:spLocks noChangeArrowheads="1"/>
              </p:cNvSpPr>
              <p:nvPr/>
            </p:nvSpPr>
            <p:spPr bwMode="auto">
              <a:xfrm>
                <a:off x="1085" y="5212"/>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Rectangle 75"/>
              <p:cNvSpPr>
                <a:spLocks noChangeArrowheads="1"/>
              </p:cNvSpPr>
              <p:nvPr/>
            </p:nvSpPr>
            <p:spPr bwMode="auto">
              <a:xfrm>
                <a:off x="594" y="5446"/>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3" name="Rectangle 76"/>
              <p:cNvSpPr>
                <a:spLocks noChangeArrowheads="1"/>
              </p:cNvSpPr>
              <p:nvPr/>
            </p:nvSpPr>
            <p:spPr bwMode="auto">
              <a:xfrm>
                <a:off x="1085" y="5446"/>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Rectangle 77"/>
              <p:cNvSpPr>
                <a:spLocks noChangeArrowheads="1"/>
              </p:cNvSpPr>
              <p:nvPr/>
            </p:nvSpPr>
            <p:spPr bwMode="auto">
              <a:xfrm>
                <a:off x="594" y="567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Rectangle 78"/>
              <p:cNvSpPr>
                <a:spLocks noChangeArrowheads="1"/>
              </p:cNvSpPr>
              <p:nvPr/>
            </p:nvSpPr>
            <p:spPr bwMode="auto">
              <a:xfrm>
                <a:off x="1085" y="567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6" name="Rectangle 79"/>
              <p:cNvSpPr>
                <a:spLocks noChangeArrowheads="1"/>
              </p:cNvSpPr>
              <p:nvPr/>
            </p:nvSpPr>
            <p:spPr bwMode="auto">
              <a:xfrm>
                <a:off x="594" y="637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7" name="Rectangle 80"/>
              <p:cNvSpPr>
                <a:spLocks noChangeArrowheads="1"/>
              </p:cNvSpPr>
              <p:nvPr/>
            </p:nvSpPr>
            <p:spPr bwMode="auto">
              <a:xfrm>
                <a:off x="1085" y="637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8" name="Rectangle 81"/>
              <p:cNvSpPr>
                <a:spLocks noChangeArrowheads="1"/>
              </p:cNvSpPr>
              <p:nvPr/>
            </p:nvSpPr>
            <p:spPr bwMode="auto">
              <a:xfrm>
                <a:off x="1535" y="3498"/>
                <a:ext cx="1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家族氏名</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9" name="Rectangle 82"/>
              <p:cNvSpPr>
                <a:spLocks noChangeArrowheads="1"/>
              </p:cNvSpPr>
              <p:nvPr/>
            </p:nvSpPr>
            <p:spPr bwMode="auto">
              <a:xfrm>
                <a:off x="594" y="333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0" name="Rectangle 83"/>
              <p:cNvSpPr>
                <a:spLocks noChangeArrowheads="1"/>
              </p:cNvSpPr>
              <p:nvPr/>
            </p:nvSpPr>
            <p:spPr bwMode="auto">
              <a:xfrm>
                <a:off x="1085" y="3335"/>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1" name="Rectangle 84"/>
              <p:cNvSpPr>
                <a:spLocks noChangeArrowheads="1"/>
              </p:cNvSpPr>
              <p:nvPr/>
            </p:nvSpPr>
            <p:spPr bwMode="auto">
              <a:xfrm>
                <a:off x="594" y="591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2" name="Rectangle 85"/>
              <p:cNvSpPr>
                <a:spLocks noChangeArrowheads="1"/>
              </p:cNvSpPr>
              <p:nvPr/>
            </p:nvSpPr>
            <p:spPr bwMode="auto">
              <a:xfrm>
                <a:off x="1085" y="591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3" name="Rectangle 86"/>
              <p:cNvSpPr>
                <a:spLocks noChangeArrowheads="1"/>
              </p:cNvSpPr>
              <p:nvPr/>
            </p:nvSpPr>
            <p:spPr bwMode="auto">
              <a:xfrm>
                <a:off x="594" y="4744"/>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Rectangle 87"/>
              <p:cNvSpPr>
                <a:spLocks noChangeArrowheads="1"/>
              </p:cNvSpPr>
              <p:nvPr/>
            </p:nvSpPr>
            <p:spPr bwMode="auto">
              <a:xfrm>
                <a:off x="1085" y="4744"/>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5" name="Rectangle 88"/>
              <p:cNvSpPr>
                <a:spLocks noChangeArrowheads="1"/>
              </p:cNvSpPr>
              <p:nvPr/>
            </p:nvSpPr>
            <p:spPr bwMode="auto">
              <a:xfrm>
                <a:off x="594" y="4978"/>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6" name="Rectangle 89"/>
              <p:cNvSpPr>
                <a:spLocks noChangeArrowheads="1"/>
              </p:cNvSpPr>
              <p:nvPr/>
            </p:nvSpPr>
            <p:spPr bwMode="auto">
              <a:xfrm>
                <a:off x="1085" y="4978"/>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 name="Rectangle 90"/>
              <p:cNvSpPr>
                <a:spLocks noChangeArrowheads="1"/>
              </p:cNvSpPr>
              <p:nvPr/>
            </p:nvSpPr>
            <p:spPr bwMode="auto">
              <a:xfrm>
                <a:off x="594" y="5212"/>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8" name="Rectangle 91"/>
              <p:cNvSpPr>
                <a:spLocks noChangeArrowheads="1"/>
              </p:cNvSpPr>
              <p:nvPr/>
            </p:nvSpPr>
            <p:spPr bwMode="auto">
              <a:xfrm>
                <a:off x="594" y="614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9" name="Rectangle 92"/>
              <p:cNvSpPr>
                <a:spLocks noChangeArrowheads="1"/>
              </p:cNvSpPr>
              <p:nvPr/>
            </p:nvSpPr>
            <p:spPr bwMode="auto">
              <a:xfrm>
                <a:off x="1085" y="6147"/>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0" name="Rectangle 93"/>
              <p:cNvSpPr>
                <a:spLocks noChangeArrowheads="1"/>
              </p:cNvSpPr>
              <p:nvPr/>
            </p:nvSpPr>
            <p:spPr bwMode="auto">
              <a:xfrm>
                <a:off x="664" y="458"/>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1" name="Rectangle 94"/>
              <p:cNvSpPr>
                <a:spLocks noChangeArrowheads="1"/>
              </p:cNvSpPr>
              <p:nvPr/>
            </p:nvSpPr>
            <p:spPr bwMode="auto">
              <a:xfrm>
                <a:off x="1155" y="458"/>
                <a:ext cx="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年</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2" name="Rectangle 95"/>
              <p:cNvSpPr>
                <a:spLocks noChangeArrowheads="1"/>
              </p:cNvSpPr>
              <p:nvPr/>
            </p:nvSpPr>
            <p:spPr bwMode="auto">
              <a:xfrm>
                <a:off x="594" y="146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 name="Rectangle 96"/>
              <p:cNvSpPr>
                <a:spLocks noChangeArrowheads="1"/>
              </p:cNvSpPr>
              <p:nvPr/>
            </p:nvSpPr>
            <p:spPr bwMode="auto">
              <a:xfrm>
                <a:off x="1085" y="1469"/>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 name="Rectangle 97"/>
              <p:cNvSpPr>
                <a:spLocks noChangeArrowheads="1"/>
              </p:cNvSpPr>
              <p:nvPr/>
            </p:nvSpPr>
            <p:spPr bwMode="auto">
              <a:xfrm>
                <a:off x="594" y="170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5" name="Rectangle 98"/>
              <p:cNvSpPr>
                <a:spLocks noChangeArrowheads="1"/>
              </p:cNvSpPr>
              <p:nvPr/>
            </p:nvSpPr>
            <p:spPr bwMode="auto">
              <a:xfrm>
                <a:off x="1085" y="1703"/>
                <a:ext cx="35" cy="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99"/>
              <p:cNvSpPr>
                <a:spLocks noChangeArrowheads="1"/>
              </p:cNvSpPr>
              <p:nvPr/>
            </p:nvSpPr>
            <p:spPr bwMode="auto">
              <a:xfrm>
                <a:off x="1079" y="136"/>
                <a:ext cx="2333"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 name="Line 100"/>
              <p:cNvSpPr>
                <a:spLocks noChangeShapeType="1"/>
              </p:cNvSpPr>
              <p:nvPr/>
            </p:nvSpPr>
            <p:spPr bwMode="auto">
              <a:xfrm>
                <a:off x="822"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 name="Rectangle 101"/>
              <p:cNvSpPr>
                <a:spLocks noChangeArrowheads="1"/>
              </p:cNvSpPr>
              <p:nvPr/>
            </p:nvSpPr>
            <p:spPr bwMode="auto">
              <a:xfrm>
                <a:off x="822" y="388"/>
                <a:ext cx="5"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 name="Line 102"/>
              <p:cNvSpPr>
                <a:spLocks noChangeShapeType="1"/>
              </p:cNvSpPr>
              <p:nvPr/>
            </p:nvSpPr>
            <p:spPr bwMode="auto">
              <a:xfrm>
                <a:off x="944"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 name="Rectangle 103"/>
              <p:cNvSpPr>
                <a:spLocks noChangeArrowheads="1"/>
              </p:cNvSpPr>
              <p:nvPr/>
            </p:nvSpPr>
            <p:spPr bwMode="auto">
              <a:xfrm>
                <a:off x="944" y="38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 name="Rectangle 104"/>
              <p:cNvSpPr>
                <a:spLocks noChangeArrowheads="1"/>
              </p:cNvSpPr>
              <p:nvPr/>
            </p:nvSpPr>
            <p:spPr bwMode="auto">
              <a:xfrm>
                <a:off x="1061" y="136"/>
                <a:ext cx="18" cy="25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 name="Line 105"/>
              <p:cNvSpPr>
                <a:spLocks noChangeShapeType="1"/>
              </p:cNvSpPr>
              <p:nvPr/>
            </p:nvSpPr>
            <p:spPr bwMode="auto">
              <a:xfrm>
                <a:off x="1067"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 name="Rectangle 106"/>
              <p:cNvSpPr>
                <a:spLocks noChangeArrowheads="1"/>
              </p:cNvSpPr>
              <p:nvPr/>
            </p:nvSpPr>
            <p:spPr bwMode="auto">
              <a:xfrm>
                <a:off x="1067" y="38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 name="Line 107"/>
              <p:cNvSpPr>
                <a:spLocks noChangeShapeType="1"/>
              </p:cNvSpPr>
              <p:nvPr/>
            </p:nvSpPr>
            <p:spPr bwMode="auto">
              <a:xfrm>
                <a:off x="1313"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 name="Rectangle 108"/>
              <p:cNvSpPr>
                <a:spLocks noChangeArrowheads="1"/>
              </p:cNvSpPr>
              <p:nvPr/>
            </p:nvSpPr>
            <p:spPr bwMode="auto">
              <a:xfrm>
                <a:off x="1313" y="38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 name="Line 109"/>
              <p:cNvSpPr>
                <a:spLocks noChangeShapeType="1"/>
              </p:cNvSpPr>
              <p:nvPr/>
            </p:nvSpPr>
            <p:spPr bwMode="auto">
              <a:xfrm>
                <a:off x="1436" y="154"/>
                <a:ext cx="0" cy="21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 name="Rectangle 110"/>
              <p:cNvSpPr>
                <a:spLocks noChangeArrowheads="1"/>
              </p:cNvSpPr>
              <p:nvPr/>
            </p:nvSpPr>
            <p:spPr bwMode="auto">
              <a:xfrm>
                <a:off x="1436" y="154"/>
                <a:ext cx="6" cy="21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 name="Line 111"/>
              <p:cNvSpPr>
                <a:spLocks noChangeShapeType="1"/>
              </p:cNvSpPr>
              <p:nvPr/>
            </p:nvSpPr>
            <p:spPr bwMode="auto">
              <a:xfrm>
                <a:off x="1436"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9" name="Rectangle 112"/>
              <p:cNvSpPr>
                <a:spLocks noChangeArrowheads="1"/>
              </p:cNvSpPr>
              <p:nvPr/>
            </p:nvSpPr>
            <p:spPr bwMode="auto">
              <a:xfrm>
                <a:off x="1436" y="38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0" name="Rectangle 113"/>
              <p:cNvSpPr>
                <a:spLocks noChangeArrowheads="1"/>
              </p:cNvSpPr>
              <p:nvPr/>
            </p:nvSpPr>
            <p:spPr bwMode="auto">
              <a:xfrm>
                <a:off x="3395" y="154"/>
                <a:ext cx="17" cy="23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1" name="Line 114"/>
              <p:cNvSpPr>
                <a:spLocks noChangeShapeType="1"/>
              </p:cNvSpPr>
              <p:nvPr/>
            </p:nvSpPr>
            <p:spPr bwMode="auto">
              <a:xfrm>
                <a:off x="3401" y="388"/>
                <a:ext cx="0" cy="22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2" name="Rectangle 115"/>
              <p:cNvSpPr>
                <a:spLocks noChangeArrowheads="1"/>
              </p:cNvSpPr>
              <p:nvPr/>
            </p:nvSpPr>
            <p:spPr bwMode="auto">
              <a:xfrm>
                <a:off x="3401" y="388"/>
                <a:ext cx="6" cy="2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3" name="Line 116"/>
              <p:cNvSpPr>
                <a:spLocks noChangeShapeType="1"/>
              </p:cNvSpPr>
              <p:nvPr/>
            </p:nvSpPr>
            <p:spPr bwMode="auto">
              <a:xfrm>
                <a:off x="4430" y="142"/>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4" name="Rectangle 117"/>
              <p:cNvSpPr>
                <a:spLocks noChangeArrowheads="1"/>
              </p:cNvSpPr>
              <p:nvPr/>
            </p:nvSpPr>
            <p:spPr bwMode="auto">
              <a:xfrm>
                <a:off x="4430" y="142"/>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5" name="Line 118"/>
              <p:cNvSpPr>
                <a:spLocks noChangeShapeType="1"/>
              </p:cNvSpPr>
              <p:nvPr/>
            </p:nvSpPr>
            <p:spPr bwMode="auto">
              <a:xfrm>
                <a:off x="2787" y="3422"/>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6" name="Rectangle 119"/>
              <p:cNvSpPr>
                <a:spLocks noChangeArrowheads="1"/>
              </p:cNvSpPr>
              <p:nvPr/>
            </p:nvSpPr>
            <p:spPr bwMode="auto">
              <a:xfrm>
                <a:off x="2787" y="3422"/>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7" name="Line 120"/>
              <p:cNvSpPr>
                <a:spLocks noChangeShapeType="1"/>
              </p:cNvSpPr>
              <p:nvPr/>
            </p:nvSpPr>
            <p:spPr bwMode="auto">
              <a:xfrm>
                <a:off x="3646" y="3422"/>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8" name="Rectangle 121"/>
              <p:cNvSpPr>
                <a:spLocks noChangeArrowheads="1"/>
              </p:cNvSpPr>
              <p:nvPr/>
            </p:nvSpPr>
            <p:spPr bwMode="auto">
              <a:xfrm>
                <a:off x="3646" y="3422"/>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39" name="Line 122"/>
              <p:cNvSpPr>
                <a:spLocks noChangeShapeType="1"/>
              </p:cNvSpPr>
              <p:nvPr/>
            </p:nvSpPr>
            <p:spPr bwMode="auto">
              <a:xfrm>
                <a:off x="822"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0" name="Rectangle 123"/>
              <p:cNvSpPr>
                <a:spLocks noChangeArrowheads="1"/>
              </p:cNvSpPr>
              <p:nvPr/>
            </p:nvSpPr>
            <p:spPr bwMode="auto">
              <a:xfrm>
                <a:off x="822" y="616"/>
                <a:ext cx="5"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1" name="Line 124"/>
              <p:cNvSpPr>
                <a:spLocks noChangeShapeType="1"/>
              </p:cNvSpPr>
              <p:nvPr/>
            </p:nvSpPr>
            <p:spPr bwMode="auto">
              <a:xfrm>
                <a:off x="944"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2" name="Rectangle 125"/>
              <p:cNvSpPr>
                <a:spLocks noChangeArrowheads="1"/>
              </p:cNvSpPr>
              <p:nvPr/>
            </p:nvSpPr>
            <p:spPr bwMode="auto">
              <a:xfrm>
                <a:off x="944" y="616"/>
                <a:ext cx="6"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3" name="Line 126"/>
              <p:cNvSpPr>
                <a:spLocks noChangeShapeType="1"/>
              </p:cNvSpPr>
              <p:nvPr/>
            </p:nvSpPr>
            <p:spPr bwMode="auto">
              <a:xfrm>
                <a:off x="1067"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4" name="Rectangle 127"/>
              <p:cNvSpPr>
                <a:spLocks noChangeArrowheads="1"/>
              </p:cNvSpPr>
              <p:nvPr/>
            </p:nvSpPr>
            <p:spPr bwMode="auto">
              <a:xfrm>
                <a:off x="1067" y="616"/>
                <a:ext cx="6"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5" name="Line 128"/>
              <p:cNvSpPr>
                <a:spLocks noChangeShapeType="1"/>
              </p:cNvSpPr>
              <p:nvPr/>
            </p:nvSpPr>
            <p:spPr bwMode="auto">
              <a:xfrm>
                <a:off x="1313"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6" name="Rectangle 129"/>
              <p:cNvSpPr>
                <a:spLocks noChangeArrowheads="1"/>
              </p:cNvSpPr>
              <p:nvPr/>
            </p:nvSpPr>
            <p:spPr bwMode="auto">
              <a:xfrm>
                <a:off x="1313" y="616"/>
                <a:ext cx="6"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7" name="Line 130"/>
              <p:cNvSpPr>
                <a:spLocks noChangeShapeType="1"/>
              </p:cNvSpPr>
              <p:nvPr/>
            </p:nvSpPr>
            <p:spPr bwMode="auto">
              <a:xfrm>
                <a:off x="1436"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8" name="Rectangle 131"/>
              <p:cNvSpPr>
                <a:spLocks noChangeArrowheads="1"/>
              </p:cNvSpPr>
              <p:nvPr/>
            </p:nvSpPr>
            <p:spPr bwMode="auto">
              <a:xfrm>
                <a:off x="1436" y="616"/>
                <a:ext cx="6"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9" name="Line 132"/>
              <p:cNvSpPr>
                <a:spLocks noChangeShapeType="1"/>
              </p:cNvSpPr>
              <p:nvPr/>
            </p:nvSpPr>
            <p:spPr bwMode="auto">
              <a:xfrm>
                <a:off x="3401" y="616"/>
                <a:ext cx="0" cy="27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0" name="Rectangle 133"/>
              <p:cNvSpPr>
                <a:spLocks noChangeArrowheads="1"/>
              </p:cNvSpPr>
              <p:nvPr/>
            </p:nvSpPr>
            <p:spPr bwMode="auto">
              <a:xfrm>
                <a:off x="3401" y="616"/>
                <a:ext cx="6" cy="279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1" name="Line 134"/>
              <p:cNvSpPr>
                <a:spLocks noChangeShapeType="1"/>
              </p:cNvSpPr>
              <p:nvPr/>
            </p:nvSpPr>
            <p:spPr bwMode="auto">
              <a:xfrm>
                <a:off x="822"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2" name="Rectangle 135"/>
              <p:cNvSpPr>
                <a:spLocks noChangeArrowheads="1"/>
              </p:cNvSpPr>
              <p:nvPr/>
            </p:nvSpPr>
            <p:spPr bwMode="auto">
              <a:xfrm>
                <a:off x="822" y="4358"/>
                <a:ext cx="5"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3" name="Line 136"/>
              <p:cNvSpPr>
                <a:spLocks noChangeShapeType="1"/>
              </p:cNvSpPr>
              <p:nvPr/>
            </p:nvSpPr>
            <p:spPr bwMode="auto">
              <a:xfrm>
                <a:off x="944"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4" name="Rectangle 137"/>
              <p:cNvSpPr>
                <a:spLocks noChangeArrowheads="1"/>
              </p:cNvSpPr>
              <p:nvPr/>
            </p:nvSpPr>
            <p:spPr bwMode="auto">
              <a:xfrm>
                <a:off x="944" y="435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5" name="Line 138"/>
              <p:cNvSpPr>
                <a:spLocks noChangeShapeType="1"/>
              </p:cNvSpPr>
              <p:nvPr/>
            </p:nvSpPr>
            <p:spPr bwMode="auto">
              <a:xfrm>
                <a:off x="1067"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6" name="Rectangle 139"/>
              <p:cNvSpPr>
                <a:spLocks noChangeArrowheads="1"/>
              </p:cNvSpPr>
              <p:nvPr/>
            </p:nvSpPr>
            <p:spPr bwMode="auto">
              <a:xfrm>
                <a:off x="1067" y="435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7" name="Line 140"/>
              <p:cNvSpPr>
                <a:spLocks noChangeShapeType="1"/>
              </p:cNvSpPr>
              <p:nvPr/>
            </p:nvSpPr>
            <p:spPr bwMode="auto">
              <a:xfrm>
                <a:off x="1313"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8" name="Rectangle 141"/>
              <p:cNvSpPr>
                <a:spLocks noChangeArrowheads="1"/>
              </p:cNvSpPr>
              <p:nvPr/>
            </p:nvSpPr>
            <p:spPr bwMode="auto">
              <a:xfrm>
                <a:off x="1313" y="435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9" name="Line 142"/>
              <p:cNvSpPr>
                <a:spLocks noChangeShapeType="1"/>
              </p:cNvSpPr>
              <p:nvPr/>
            </p:nvSpPr>
            <p:spPr bwMode="auto">
              <a:xfrm>
                <a:off x="1436"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0" name="Rectangle 143"/>
              <p:cNvSpPr>
                <a:spLocks noChangeArrowheads="1"/>
              </p:cNvSpPr>
              <p:nvPr/>
            </p:nvSpPr>
            <p:spPr bwMode="auto">
              <a:xfrm>
                <a:off x="1436" y="435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1" name="Line 144"/>
              <p:cNvSpPr>
                <a:spLocks noChangeShapeType="1"/>
              </p:cNvSpPr>
              <p:nvPr/>
            </p:nvSpPr>
            <p:spPr bwMode="auto">
              <a:xfrm>
                <a:off x="3401" y="4358"/>
                <a:ext cx="0" cy="22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2" name="Rectangle 145"/>
              <p:cNvSpPr>
                <a:spLocks noChangeArrowheads="1"/>
              </p:cNvSpPr>
              <p:nvPr/>
            </p:nvSpPr>
            <p:spPr bwMode="auto">
              <a:xfrm>
                <a:off x="3401" y="4358"/>
                <a:ext cx="6" cy="22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3" name="Line 146"/>
              <p:cNvSpPr>
                <a:spLocks noChangeShapeType="1"/>
              </p:cNvSpPr>
              <p:nvPr/>
            </p:nvSpPr>
            <p:spPr bwMode="auto">
              <a:xfrm>
                <a:off x="1067"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4" name="Rectangle 147"/>
              <p:cNvSpPr>
                <a:spLocks noChangeArrowheads="1"/>
              </p:cNvSpPr>
              <p:nvPr/>
            </p:nvSpPr>
            <p:spPr bwMode="auto">
              <a:xfrm>
                <a:off x="1067" y="4592"/>
                <a:ext cx="6"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5" name="Rectangle 148"/>
              <p:cNvSpPr>
                <a:spLocks noChangeArrowheads="1"/>
              </p:cNvSpPr>
              <p:nvPr/>
            </p:nvSpPr>
            <p:spPr bwMode="auto">
              <a:xfrm>
                <a:off x="4424" y="388"/>
                <a:ext cx="18" cy="608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6" name="Rectangle 149"/>
              <p:cNvSpPr>
                <a:spLocks noChangeArrowheads="1"/>
              </p:cNvSpPr>
              <p:nvPr/>
            </p:nvSpPr>
            <p:spPr bwMode="auto">
              <a:xfrm>
                <a:off x="570" y="370"/>
                <a:ext cx="18" cy="609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7" name="Line 150"/>
              <p:cNvSpPr>
                <a:spLocks noChangeShapeType="1"/>
              </p:cNvSpPr>
              <p:nvPr/>
            </p:nvSpPr>
            <p:spPr bwMode="auto">
              <a:xfrm>
                <a:off x="1436"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8" name="Rectangle 151"/>
              <p:cNvSpPr>
                <a:spLocks noChangeArrowheads="1"/>
              </p:cNvSpPr>
              <p:nvPr/>
            </p:nvSpPr>
            <p:spPr bwMode="auto">
              <a:xfrm>
                <a:off x="1436" y="4592"/>
                <a:ext cx="6"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69" name="Line 152"/>
              <p:cNvSpPr>
                <a:spLocks noChangeShapeType="1"/>
              </p:cNvSpPr>
              <p:nvPr/>
            </p:nvSpPr>
            <p:spPr bwMode="auto">
              <a:xfrm>
                <a:off x="3401"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0" name="Rectangle 153"/>
              <p:cNvSpPr>
                <a:spLocks noChangeArrowheads="1"/>
              </p:cNvSpPr>
              <p:nvPr/>
            </p:nvSpPr>
            <p:spPr bwMode="auto">
              <a:xfrm>
                <a:off x="3401" y="4592"/>
                <a:ext cx="6"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1" name="Line 154"/>
              <p:cNvSpPr>
                <a:spLocks noChangeShapeType="1"/>
              </p:cNvSpPr>
              <p:nvPr/>
            </p:nvSpPr>
            <p:spPr bwMode="auto">
              <a:xfrm>
                <a:off x="822"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2" name="Rectangle 155"/>
              <p:cNvSpPr>
                <a:spLocks noChangeArrowheads="1"/>
              </p:cNvSpPr>
              <p:nvPr/>
            </p:nvSpPr>
            <p:spPr bwMode="auto">
              <a:xfrm>
                <a:off x="822" y="4592"/>
                <a:ext cx="5"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3" name="Line 156"/>
              <p:cNvSpPr>
                <a:spLocks noChangeShapeType="1"/>
              </p:cNvSpPr>
              <p:nvPr/>
            </p:nvSpPr>
            <p:spPr bwMode="auto">
              <a:xfrm>
                <a:off x="944"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4" name="Rectangle 157"/>
              <p:cNvSpPr>
                <a:spLocks noChangeArrowheads="1"/>
              </p:cNvSpPr>
              <p:nvPr/>
            </p:nvSpPr>
            <p:spPr bwMode="auto">
              <a:xfrm>
                <a:off x="944" y="4592"/>
                <a:ext cx="6"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5" name="Line 158"/>
              <p:cNvSpPr>
                <a:spLocks noChangeShapeType="1"/>
              </p:cNvSpPr>
              <p:nvPr/>
            </p:nvSpPr>
            <p:spPr bwMode="auto">
              <a:xfrm>
                <a:off x="1313" y="4592"/>
                <a:ext cx="0" cy="185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6" name="Rectangle 159"/>
              <p:cNvSpPr>
                <a:spLocks noChangeArrowheads="1"/>
              </p:cNvSpPr>
              <p:nvPr/>
            </p:nvSpPr>
            <p:spPr bwMode="auto">
              <a:xfrm>
                <a:off x="1313" y="4592"/>
                <a:ext cx="6" cy="18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7" name="Line 160"/>
              <p:cNvSpPr>
                <a:spLocks noChangeShapeType="1"/>
              </p:cNvSpPr>
              <p:nvPr/>
            </p:nvSpPr>
            <p:spPr bwMode="auto">
              <a:xfrm>
                <a:off x="2787" y="3656"/>
                <a:ext cx="0" cy="69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8" name="Rectangle 161"/>
              <p:cNvSpPr>
                <a:spLocks noChangeArrowheads="1"/>
              </p:cNvSpPr>
              <p:nvPr/>
            </p:nvSpPr>
            <p:spPr bwMode="auto">
              <a:xfrm>
                <a:off x="2787" y="3656"/>
                <a:ext cx="6" cy="6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9" name="Line 162"/>
              <p:cNvSpPr>
                <a:spLocks noChangeShapeType="1"/>
              </p:cNvSpPr>
              <p:nvPr/>
            </p:nvSpPr>
            <p:spPr bwMode="auto">
              <a:xfrm>
                <a:off x="3646" y="3656"/>
                <a:ext cx="0" cy="69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0" name="Rectangle 163"/>
              <p:cNvSpPr>
                <a:spLocks noChangeArrowheads="1"/>
              </p:cNvSpPr>
              <p:nvPr/>
            </p:nvSpPr>
            <p:spPr bwMode="auto">
              <a:xfrm>
                <a:off x="3646" y="3656"/>
                <a:ext cx="6" cy="69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1" name="Line 164"/>
              <p:cNvSpPr>
                <a:spLocks noChangeShapeType="1"/>
              </p:cNvSpPr>
              <p:nvPr/>
            </p:nvSpPr>
            <p:spPr bwMode="auto">
              <a:xfrm>
                <a:off x="3412" y="142"/>
                <a:ext cx="10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2" name="Rectangle 165"/>
              <p:cNvSpPr>
                <a:spLocks noChangeArrowheads="1"/>
              </p:cNvSpPr>
              <p:nvPr/>
            </p:nvSpPr>
            <p:spPr bwMode="auto">
              <a:xfrm>
                <a:off x="3412" y="142"/>
                <a:ext cx="1018"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3" name="Rectangle 166"/>
              <p:cNvSpPr>
                <a:spLocks noChangeArrowheads="1"/>
              </p:cNvSpPr>
              <p:nvPr/>
            </p:nvSpPr>
            <p:spPr bwMode="auto">
              <a:xfrm>
                <a:off x="588" y="370"/>
                <a:ext cx="385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4" name="Line 167"/>
              <p:cNvSpPr>
                <a:spLocks noChangeShapeType="1"/>
              </p:cNvSpPr>
              <p:nvPr/>
            </p:nvSpPr>
            <p:spPr bwMode="auto">
              <a:xfrm>
                <a:off x="588" y="610"/>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5" name="Rectangle 168"/>
              <p:cNvSpPr>
                <a:spLocks noChangeArrowheads="1"/>
              </p:cNvSpPr>
              <p:nvPr/>
            </p:nvSpPr>
            <p:spPr bwMode="auto">
              <a:xfrm>
                <a:off x="588" y="610"/>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6" name="Line 169"/>
              <p:cNvSpPr>
                <a:spLocks noChangeShapeType="1"/>
              </p:cNvSpPr>
              <p:nvPr/>
            </p:nvSpPr>
            <p:spPr bwMode="auto">
              <a:xfrm>
                <a:off x="588" y="844"/>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7" name="Rectangle 170"/>
              <p:cNvSpPr>
                <a:spLocks noChangeArrowheads="1"/>
              </p:cNvSpPr>
              <p:nvPr/>
            </p:nvSpPr>
            <p:spPr bwMode="auto">
              <a:xfrm>
                <a:off x="588" y="844"/>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8" name="Line 171"/>
              <p:cNvSpPr>
                <a:spLocks noChangeShapeType="1"/>
              </p:cNvSpPr>
              <p:nvPr/>
            </p:nvSpPr>
            <p:spPr bwMode="auto">
              <a:xfrm>
                <a:off x="588" y="1078"/>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9" name="Rectangle 172"/>
              <p:cNvSpPr>
                <a:spLocks noChangeArrowheads="1"/>
              </p:cNvSpPr>
              <p:nvPr/>
            </p:nvSpPr>
            <p:spPr bwMode="auto">
              <a:xfrm>
                <a:off x="588" y="1078"/>
                <a:ext cx="383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 name="Line 173"/>
              <p:cNvSpPr>
                <a:spLocks noChangeShapeType="1"/>
              </p:cNvSpPr>
              <p:nvPr/>
            </p:nvSpPr>
            <p:spPr bwMode="auto">
              <a:xfrm>
                <a:off x="588" y="1311"/>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Line 175"/>
              <p:cNvSpPr>
                <a:spLocks noChangeShapeType="1"/>
              </p:cNvSpPr>
              <p:nvPr/>
            </p:nvSpPr>
            <p:spPr bwMode="auto">
              <a:xfrm>
                <a:off x="588" y="1545"/>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 name="Line 177"/>
              <p:cNvSpPr>
                <a:spLocks noChangeShapeType="1"/>
              </p:cNvSpPr>
              <p:nvPr/>
            </p:nvSpPr>
            <p:spPr bwMode="auto">
              <a:xfrm>
                <a:off x="588" y="1779"/>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 name="Rectangle 178"/>
              <p:cNvSpPr>
                <a:spLocks noChangeArrowheads="1"/>
              </p:cNvSpPr>
              <p:nvPr/>
            </p:nvSpPr>
            <p:spPr bwMode="auto">
              <a:xfrm>
                <a:off x="588" y="1779"/>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6" name="Line 179"/>
              <p:cNvSpPr>
                <a:spLocks noChangeShapeType="1"/>
              </p:cNvSpPr>
              <p:nvPr/>
            </p:nvSpPr>
            <p:spPr bwMode="auto">
              <a:xfrm>
                <a:off x="588" y="2013"/>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8" name="Line 181"/>
              <p:cNvSpPr>
                <a:spLocks noChangeShapeType="1"/>
              </p:cNvSpPr>
              <p:nvPr/>
            </p:nvSpPr>
            <p:spPr bwMode="auto">
              <a:xfrm>
                <a:off x="588" y="2247"/>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9" name="Rectangle 182"/>
              <p:cNvSpPr>
                <a:spLocks noChangeArrowheads="1"/>
              </p:cNvSpPr>
              <p:nvPr/>
            </p:nvSpPr>
            <p:spPr bwMode="auto">
              <a:xfrm>
                <a:off x="588" y="2247"/>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Line 183"/>
              <p:cNvSpPr>
                <a:spLocks noChangeShapeType="1"/>
              </p:cNvSpPr>
              <p:nvPr/>
            </p:nvSpPr>
            <p:spPr bwMode="auto">
              <a:xfrm>
                <a:off x="588" y="2481"/>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 name="Line 185"/>
              <p:cNvSpPr>
                <a:spLocks noChangeShapeType="1"/>
              </p:cNvSpPr>
              <p:nvPr/>
            </p:nvSpPr>
            <p:spPr bwMode="auto">
              <a:xfrm>
                <a:off x="588" y="2715"/>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 name="Line 187"/>
              <p:cNvSpPr>
                <a:spLocks noChangeShapeType="1"/>
              </p:cNvSpPr>
              <p:nvPr/>
            </p:nvSpPr>
            <p:spPr bwMode="auto">
              <a:xfrm>
                <a:off x="588" y="2949"/>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 name="Line 189"/>
              <p:cNvSpPr>
                <a:spLocks noChangeShapeType="1"/>
              </p:cNvSpPr>
              <p:nvPr/>
            </p:nvSpPr>
            <p:spPr bwMode="auto">
              <a:xfrm>
                <a:off x="588" y="3183"/>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 name="Rectangle 190"/>
              <p:cNvSpPr>
                <a:spLocks noChangeArrowheads="1"/>
              </p:cNvSpPr>
              <p:nvPr/>
            </p:nvSpPr>
            <p:spPr bwMode="auto">
              <a:xfrm>
                <a:off x="588" y="3183"/>
                <a:ext cx="383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 name="Rectangle 191"/>
              <p:cNvSpPr>
                <a:spLocks noChangeArrowheads="1"/>
              </p:cNvSpPr>
              <p:nvPr/>
            </p:nvSpPr>
            <p:spPr bwMode="auto">
              <a:xfrm>
                <a:off x="588" y="3411"/>
                <a:ext cx="383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 name="Line 192"/>
              <p:cNvSpPr>
                <a:spLocks noChangeShapeType="1"/>
              </p:cNvSpPr>
              <p:nvPr/>
            </p:nvSpPr>
            <p:spPr bwMode="auto">
              <a:xfrm>
                <a:off x="588" y="3650"/>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 name="Rectangle 193"/>
              <p:cNvSpPr>
                <a:spLocks noChangeArrowheads="1"/>
              </p:cNvSpPr>
              <p:nvPr/>
            </p:nvSpPr>
            <p:spPr bwMode="auto">
              <a:xfrm>
                <a:off x="588" y="3650"/>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 name="Line 194"/>
              <p:cNvSpPr>
                <a:spLocks noChangeShapeType="1"/>
              </p:cNvSpPr>
              <p:nvPr/>
            </p:nvSpPr>
            <p:spPr bwMode="auto">
              <a:xfrm>
                <a:off x="588" y="3884"/>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 name="Rectangle 195"/>
              <p:cNvSpPr>
                <a:spLocks noChangeArrowheads="1"/>
              </p:cNvSpPr>
              <p:nvPr/>
            </p:nvSpPr>
            <p:spPr bwMode="auto">
              <a:xfrm>
                <a:off x="588" y="3884"/>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 name="Line 196"/>
              <p:cNvSpPr>
                <a:spLocks noChangeShapeType="1"/>
              </p:cNvSpPr>
              <p:nvPr/>
            </p:nvSpPr>
            <p:spPr bwMode="auto">
              <a:xfrm>
                <a:off x="588" y="4118"/>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 name="Rectangle 197"/>
              <p:cNvSpPr>
                <a:spLocks noChangeArrowheads="1"/>
              </p:cNvSpPr>
              <p:nvPr/>
            </p:nvSpPr>
            <p:spPr bwMode="auto">
              <a:xfrm>
                <a:off x="588" y="4118"/>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198"/>
              <p:cNvSpPr>
                <a:spLocks noChangeArrowheads="1"/>
              </p:cNvSpPr>
              <p:nvPr/>
            </p:nvSpPr>
            <p:spPr bwMode="auto">
              <a:xfrm>
                <a:off x="588" y="4346"/>
                <a:ext cx="3836" cy="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 name="Line 199"/>
              <p:cNvSpPr>
                <a:spLocks noChangeShapeType="1"/>
              </p:cNvSpPr>
              <p:nvPr/>
            </p:nvSpPr>
            <p:spPr bwMode="auto">
              <a:xfrm>
                <a:off x="588" y="4586"/>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200"/>
              <p:cNvSpPr>
                <a:spLocks noChangeArrowheads="1"/>
              </p:cNvSpPr>
              <p:nvPr/>
            </p:nvSpPr>
            <p:spPr bwMode="auto">
              <a:xfrm>
                <a:off x="588" y="4586"/>
                <a:ext cx="383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 name="Line 201"/>
              <p:cNvSpPr>
                <a:spLocks noChangeShapeType="1"/>
              </p:cNvSpPr>
              <p:nvPr/>
            </p:nvSpPr>
            <p:spPr bwMode="auto">
              <a:xfrm>
                <a:off x="588" y="4820"/>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 name="Line 203"/>
              <p:cNvSpPr>
                <a:spLocks noChangeShapeType="1"/>
              </p:cNvSpPr>
              <p:nvPr/>
            </p:nvSpPr>
            <p:spPr bwMode="auto">
              <a:xfrm>
                <a:off x="588" y="5054"/>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1" name="Rectangle 204"/>
              <p:cNvSpPr>
                <a:spLocks noChangeArrowheads="1"/>
              </p:cNvSpPr>
              <p:nvPr/>
            </p:nvSpPr>
            <p:spPr bwMode="auto">
              <a:xfrm>
                <a:off x="600" y="6461"/>
                <a:ext cx="3836" cy="6"/>
              </a:xfrm>
              <a:prstGeom prst="rect">
                <a:avLst/>
              </a:prstGeom>
              <a:solidFill>
                <a:schemeClr val="tx1"/>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grpSp>
        <p:sp>
          <p:nvSpPr>
            <p:cNvPr id="11" name="Line 206"/>
            <p:cNvSpPr>
              <a:spLocks noChangeShapeType="1"/>
            </p:cNvSpPr>
            <p:nvPr/>
          </p:nvSpPr>
          <p:spPr bwMode="auto">
            <a:xfrm>
              <a:off x="588" y="5288"/>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208"/>
            <p:cNvSpPr>
              <a:spLocks noChangeShapeType="1"/>
            </p:cNvSpPr>
            <p:nvPr/>
          </p:nvSpPr>
          <p:spPr bwMode="auto">
            <a:xfrm>
              <a:off x="588" y="5522"/>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Rectangle 209"/>
            <p:cNvSpPr>
              <a:spLocks noChangeArrowheads="1"/>
            </p:cNvSpPr>
            <p:nvPr/>
          </p:nvSpPr>
          <p:spPr bwMode="auto">
            <a:xfrm>
              <a:off x="588" y="5522"/>
              <a:ext cx="383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Line 210"/>
            <p:cNvSpPr>
              <a:spLocks noChangeShapeType="1"/>
            </p:cNvSpPr>
            <p:nvPr/>
          </p:nvSpPr>
          <p:spPr bwMode="auto">
            <a:xfrm>
              <a:off x="588" y="5756"/>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Rectangle 211"/>
            <p:cNvSpPr>
              <a:spLocks noChangeArrowheads="1"/>
            </p:cNvSpPr>
            <p:nvPr/>
          </p:nvSpPr>
          <p:spPr bwMode="auto">
            <a:xfrm>
              <a:off x="588" y="5756"/>
              <a:ext cx="383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Line 212"/>
            <p:cNvSpPr>
              <a:spLocks noChangeShapeType="1"/>
            </p:cNvSpPr>
            <p:nvPr/>
          </p:nvSpPr>
          <p:spPr bwMode="auto">
            <a:xfrm>
              <a:off x="588" y="5989"/>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214"/>
            <p:cNvSpPr>
              <a:spLocks noChangeShapeType="1"/>
            </p:cNvSpPr>
            <p:nvPr/>
          </p:nvSpPr>
          <p:spPr bwMode="auto">
            <a:xfrm>
              <a:off x="588" y="6223"/>
              <a:ext cx="383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216"/>
            <p:cNvSpPr>
              <a:spLocks noChangeArrowheads="1"/>
            </p:cNvSpPr>
            <p:nvPr/>
          </p:nvSpPr>
          <p:spPr bwMode="auto">
            <a:xfrm>
              <a:off x="588" y="6451"/>
              <a:ext cx="3854" cy="1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421445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表 44">
            <a:extLst>
              <a:ext uri="{FF2B5EF4-FFF2-40B4-BE49-F238E27FC236}">
                <a16:creationId xmlns:a16="http://schemas.microsoft.com/office/drawing/2014/main" id="{E0AA6E1C-C70D-F898-8408-F86E4C895397}"/>
              </a:ext>
            </a:extLst>
          </p:cNvPr>
          <p:cNvGraphicFramePr>
            <a:graphicFrameLocks noGrp="1"/>
          </p:cNvGraphicFramePr>
          <p:nvPr>
            <p:ph idx="1"/>
            <p:extLst>
              <p:ext uri="{D42A27DB-BD31-4B8C-83A1-F6EECF244321}">
                <p14:modId xmlns:p14="http://schemas.microsoft.com/office/powerpoint/2010/main" val="368583052"/>
              </p:ext>
            </p:extLst>
          </p:nvPr>
        </p:nvGraphicFramePr>
        <p:xfrm>
          <a:off x="532151" y="734518"/>
          <a:ext cx="6509998" cy="4455828"/>
        </p:xfrm>
        <a:graphic>
          <a:graphicData uri="http://schemas.openxmlformats.org/drawingml/2006/table">
            <a:tbl>
              <a:tblPr firstRow="1" bandRow="1">
                <a:tableStyleId>{F08EE5A2-D654-4FA9-AB7D-E8EC4AA1147C}</a:tableStyleId>
              </a:tblPr>
              <a:tblGrid>
                <a:gridCol w="6509998">
                  <a:extLst>
                    <a:ext uri="{9D8B030D-6E8A-4147-A177-3AD203B41FA5}">
                      <a16:colId xmlns:a16="http://schemas.microsoft.com/office/drawing/2014/main" val="2414353533"/>
                    </a:ext>
                  </a:extLst>
                </a:gridCol>
              </a:tblGrid>
              <a:tr h="371319">
                <a:tc>
                  <a:txBody>
                    <a:bodyPr/>
                    <a:lstStyle/>
                    <a:p>
                      <a:pPr algn="l"/>
                      <a:r>
                        <a:rPr kumimoji="1" lang="ja-JP" altLang="en-US" dirty="0">
                          <a:latin typeface="ＭＳ Ｐゴシック" panose="020B0600070205080204" pitchFamily="50" charset="-128"/>
                          <a:ea typeface="ＭＳ Ｐゴシック" panose="020B0600070205080204" pitchFamily="50" charset="-128"/>
                        </a:rPr>
                        <a:t>自己アピール</a:t>
                      </a:r>
                      <a:endParaRPr kumimoji="1" lang="en-US" altLang="ja-JP" dirty="0">
                        <a:latin typeface="ＭＳ Ｐゴシック" panose="020B0600070205080204" pitchFamily="50" charset="-128"/>
                        <a:ea typeface="ＭＳ Ｐゴシック" panose="020B0600070205080204" pitchFamily="50" charset="-128"/>
                      </a:endParaRPr>
                    </a:p>
                  </a:txBody>
                  <a:tcPr anchor="ct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017744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991521"/>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888671"/>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9030983"/>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7233125"/>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87076"/>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004346"/>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6406457"/>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31579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73481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6922823"/>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1033244"/>
                  </a:ext>
                </a:extLst>
              </a:tr>
            </a:tbl>
          </a:graphicData>
        </a:graphic>
      </p:graphicFrame>
      <p:sp>
        <p:nvSpPr>
          <p:cNvPr id="45" name="テキスト ボックス 44">
            <a:extLst>
              <a:ext uri="{FF2B5EF4-FFF2-40B4-BE49-F238E27FC236}">
                <a16:creationId xmlns:a16="http://schemas.microsoft.com/office/drawing/2014/main" id="{CD91DA8F-688A-546E-3F53-B2BCF172C011}"/>
              </a:ext>
            </a:extLst>
          </p:cNvPr>
          <p:cNvSpPr txBox="1"/>
          <p:nvPr/>
        </p:nvSpPr>
        <p:spPr>
          <a:xfrm>
            <a:off x="519112" y="407362"/>
            <a:ext cx="2053653" cy="246221"/>
          </a:xfrm>
          <a:prstGeom prst="rect">
            <a:avLst/>
          </a:prstGeom>
          <a:noFill/>
        </p:spPr>
        <p:txBody>
          <a:bodyPr wrap="square" rtlCol="0">
            <a:spAutoFit/>
          </a:bodyPr>
          <a:lstStyle/>
          <a:p>
            <a:r>
              <a:rPr kumimoji="1" lang="ja-JP" altLang="en-US" sz="1000" dirty="0">
                <a:latin typeface="ＭＳ Ｐゴシック" panose="020B0600070205080204" pitchFamily="50" charset="-128"/>
                <a:ea typeface="ＭＳ Ｐゴシック" panose="020B0600070205080204" pitchFamily="50" charset="-128"/>
              </a:rPr>
              <a:t>次のテーマで作文してください</a:t>
            </a:r>
          </a:p>
        </p:txBody>
      </p:sp>
      <p:graphicFrame>
        <p:nvGraphicFramePr>
          <p:cNvPr id="47" name="表 44">
            <a:extLst>
              <a:ext uri="{FF2B5EF4-FFF2-40B4-BE49-F238E27FC236}">
                <a16:creationId xmlns:a16="http://schemas.microsoft.com/office/drawing/2014/main" id="{D43D9103-D4D2-4C62-493F-DA7E5B29D6F3}"/>
              </a:ext>
            </a:extLst>
          </p:cNvPr>
          <p:cNvGraphicFramePr>
            <a:graphicFrameLocks/>
          </p:cNvGraphicFramePr>
          <p:nvPr>
            <p:extLst>
              <p:ext uri="{D42A27DB-BD31-4B8C-83A1-F6EECF244321}">
                <p14:modId xmlns:p14="http://schemas.microsoft.com/office/powerpoint/2010/main" val="3364314128"/>
              </p:ext>
            </p:extLst>
          </p:nvPr>
        </p:nvGraphicFramePr>
        <p:xfrm>
          <a:off x="536601" y="5190346"/>
          <a:ext cx="6509998" cy="4455828"/>
        </p:xfrm>
        <a:graphic>
          <a:graphicData uri="http://schemas.openxmlformats.org/drawingml/2006/table">
            <a:tbl>
              <a:tblPr firstRow="1" bandRow="1">
                <a:tableStyleId>{F08EE5A2-D654-4FA9-AB7D-E8EC4AA1147C}</a:tableStyleId>
              </a:tblPr>
              <a:tblGrid>
                <a:gridCol w="6509998">
                  <a:extLst>
                    <a:ext uri="{9D8B030D-6E8A-4147-A177-3AD203B41FA5}">
                      <a16:colId xmlns:a16="http://schemas.microsoft.com/office/drawing/2014/main" val="2414353533"/>
                    </a:ext>
                  </a:extLst>
                </a:gridCol>
              </a:tblGrid>
              <a:tr h="371319">
                <a:tc>
                  <a:txBody>
                    <a:bodyPr/>
                    <a:lstStyle/>
                    <a:p>
                      <a:pPr algn="l"/>
                      <a:r>
                        <a:rPr kumimoji="1" lang="ja-JP" altLang="en-US" dirty="0">
                          <a:latin typeface="ＭＳ Ｐゴシック" panose="020B0600070205080204" pitchFamily="50" charset="-128"/>
                          <a:ea typeface="ＭＳ Ｐゴシック" panose="020B0600070205080204" pitchFamily="50" charset="-128"/>
                        </a:rPr>
                        <a:t>将来の希望</a:t>
                      </a:r>
                      <a:endParaRPr kumimoji="1" lang="en-US" altLang="ja-JP" dirty="0">
                        <a:latin typeface="ＭＳ Ｐゴシック" panose="020B0600070205080204" pitchFamily="50" charset="-128"/>
                        <a:ea typeface="ＭＳ Ｐゴシック" panose="020B0600070205080204" pitchFamily="50" charset="-128"/>
                      </a:endParaRPr>
                    </a:p>
                  </a:txBody>
                  <a:tcPr anchor="ct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017744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8991521"/>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888671"/>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9030983"/>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7233125"/>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87076"/>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004346"/>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6406457"/>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31579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7734818"/>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6922823"/>
                  </a:ext>
                </a:extLst>
              </a:tr>
              <a:tr h="371319">
                <a:tc>
                  <a:txBody>
                    <a:bodyPr/>
                    <a:lstStyle/>
                    <a:p>
                      <a:endParaRPr kumimoji="1" lang="ja-JP" altLang="en-US" dirty="0"/>
                    </a:p>
                  </a:txBody>
                  <a:tcPr>
                    <a:lnT w="31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91033244"/>
                  </a:ext>
                </a:extLst>
              </a:tr>
            </a:tbl>
          </a:graphicData>
        </a:graphic>
      </p:graphicFrame>
    </p:spTree>
    <p:extLst>
      <p:ext uri="{BB962C8B-B14F-4D97-AF65-F5344CB8AC3E}">
        <p14:creationId xmlns:p14="http://schemas.microsoft.com/office/powerpoint/2010/main" val="3883753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23"/>
          <p:cNvSpPr/>
          <p:nvPr/>
        </p:nvSpPr>
        <p:spPr>
          <a:xfrm>
            <a:off x="573395" y="391467"/>
            <a:ext cx="6786793" cy="10079888"/>
          </a:xfrm>
          <a:prstGeom prst="rect">
            <a:avLst/>
          </a:prstGeom>
          <a:noFill/>
          <a:ln>
            <a:noFill/>
          </a:ln>
        </p:spPr>
        <p:txBody>
          <a:bodyPr spcFirstLastPara="1" wrap="square" lIns="58656" tIns="29320" rIns="58656" bIns="29320" anchor="t" anchorCtr="0">
            <a:noAutofit/>
          </a:bodyPr>
          <a:lstStyle/>
          <a:p>
            <a:pPr>
              <a:lnSpc>
                <a:spcPct val="150000"/>
              </a:lnSpc>
            </a:pPr>
            <a:r>
              <a:rPr lang="zh-TW" altLang="en-US" sz="1200" dirty="0">
                <a:solidFill>
                  <a:prstClr val="black"/>
                </a:solidFill>
                <a:latin typeface="ＭＳ 明朝" panose="02020609040205080304" pitchFamily="17" charset="-128"/>
                <a:ea typeface="ＭＳ 明朝" panose="02020609040205080304" pitchFamily="17" charset="-128"/>
                <a:cs typeface="MS Mincho"/>
                <a:sym typeface="MS Mincho"/>
              </a:rPr>
              <a:t>出願書類</a:t>
            </a:r>
            <a:endParaRPr lang="zh-TW"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（１）入学願書・履歴書・推薦書（本冊子の用紙をご利用ください。コピー可）</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（２）最終学歴の卒業証明書又は卒業証書のコピー</a:t>
            </a: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英語・ベトナム語・中国語以外は</a:t>
            </a:r>
            <a:r>
              <a:rPr lang="ja-JP" altLang="en-US" sz="1200" dirty="0">
                <a:solidFill>
                  <a:prstClr val="black"/>
                </a:solidFill>
                <a:latin typeface="ＭＳ 明朝" panose="02020609040205080304" pitchFamily="17" charset="-128"/>
                <a:ea typeface="ＭＳ 明朝" panose="02020609040205080304" pitchFamily="17" charset="-128"/>
                <a:sym typeface="MS Mincho"/>
              </a:rPr>
              <a:t>日本語訳（コピー可）</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（３）パスポートのコピー</a:t>
            </a: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（顔写真のある身分証明のページ、上陸許可・資格外活動のシールのページ、</a:t>
            </a: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出入国スタンプのページ）</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（４）在留カードのコピー（裏表）</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（５）日本国内の最終学校の成績証明書・出席証明書・卒業（見込み）証明書</a:t>
            </a: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a:t>
            </a: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入学検定料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20,000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納付金</a:t>
            </a:r>
          </a:p>
          <a:p>
            <a:pPr marL="0" indent="0">
              <a:lnSpc>
                <a:spcPct val="150000"/>
              </a:lnSpc>
              <a:buNone/>
            </a:pPr>
            <a:r>
              <a:rPr lang="ja-JP" altLang="en-US" sz="1200" b="1" dirty="0">
                <a:solidFill>
                  <a:prstClr val="black"/>
                </a:solidFill>
                <a:latin typeface="ＭＳ 明朝" panose="02020609040205080304" pitchFamily="17" charset="-128"/>
                <a:ea typeface="ＭＳ 明朝" panose="02020609040205080304" pitchFamily="17" charset="-128"/>
                <a:cs typeface="MS Mincho"/>
                <a:sym typeface="MS Mincho"/>
              </a:rPr>
              <a:t>　外国人材支援責任者養成学科（２年コース初年度）</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入 　学　 金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280,000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　　　　　　初年度納付額合計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960,000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授 　業 　料（年額）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600,000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endParaRPr lang="ja-JP" altLang="en-US" sz="1200" dirty="0">
              <a:latin typeface="ＭＳ 明朝" panose="02020609040205080304" pitchFamily="17" charset="-128"/>
              <a:ea typeface="ＭＳ 明朝" panose="02020609040205080304" pitchFamily="17" charset="-128"/>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施設・教材費（年額）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80,000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endParaRPr lang="ja-JP" altLang="en-US" sz="1200" dirty="0">
              <a:solidFill>
                <a:prstClr val="black"/>
              </a:solidFill>
              <a:latin typeface="ＭＳ 明朝" panose="02020609040205080304" pitchFamily="17" charset="-128"/>
              <a:ea typeface="ＭＳ 明朝" panose="02020609040205080304" pitchFamily="17" charset="-128"/>
              <a:cs typeface="Twentieth Century"/>
              <a:sym typeface="Twentieth Century"/>
            </a:endParaRPr>
          </a:p>
          <a:p>
            <a:pPr marL="0" indent="0">
              <a:lnSpc>
                <a:spcPct val="150000"/>
              </a:lnSpc>
              <a:buNone/>
            </a:pPr>
            <a:r>
              <a:rPr lang="ja-JP" altLang="en-US" sz="1200" b="1" dirty="0">
                <a:solidFill>
                  <a:prstClr val="black"/>
                </a:solidFill>
                <a:latin typeface="ＭＳ 明朝" panose="02020609040205080304" pitchFamily="17" charset="-128"/>
                <a:ea typeface="ＭＳ 明朝" panose="02020609040205080304" pitchFamily="17" charset="-128"/>
                <a:cs typeface="MS Mincho"/>
                <a:sym typeface="MS Mincho"/>
              </a:rPr>
              <a:t>　外国人材支援者養成学科（１年コース）</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入　 学 　金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150,000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　　　　　　納付額合計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830,000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授　 業 　料（年額）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600,000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endParaRPr lang="ja-JP" altLang="en-US" sz="1200" dirty="0">
              <a:latin typeface="ＭＳ 明朝" panose="02020609040205080304" pitchFamily="17" charset="-128"/>
              <a:ea typeface="ＭＳ 明朝" panose="02020609040205080304" pitchFamily="17" charset="-128"/>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施設・教材費（年額）　 </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80,000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円</a:t>
            </a:r>
          </a:p>
          <a:p>
            <a:pPr>
              <a:lnSpc>
                <a:spcPct val="150000"/>
              </a:lnSpc>
            </a:pPr>
            <a:endPar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入学手続き</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合格者には合格通知書を郵送します。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推薦入試の場合、手続き締切日までに入学金、施設・教材費を納入してください。</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納入のない場合は合格を取り消します。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納入後、入学許可通知書を発行します。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入学許可通知書を受け取った後は、入学の辞退はできません。</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一旦納入した入学金と施設・教材費はいかなる理由があっても返金いたしません。</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授業料の納付は、個々の相談に応じます。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入学許可書は授業料の</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50</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％の納付後、発行します。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一般入試の場合、</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3</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月</a:t>
            </a:r>
            <a:r>
              <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rPr>
              <a:t>31</a:t>
            </a: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日までに入学辞退を申し出た場合は、入学検定料、入学金以外　　　　　　　</a:t>
            </a: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は返金いたします。</a:t>
            </a: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一旦納付された授業料はいかなる理由があっても返金いたしません。</a:t>
            </a:r>
            <a:endParaRPr lang="en-US" altLang="ja-JP"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ビザの期間更新に必要な書類は、年間の授業料完納後にお渡しします。</a:t>
            </a:r>
          </a:p>
          <a:p>
            <a:pPr marL="0" indent="0">
              <a:lnSpc>
                <a:spcPct val="150000"/>
              </a:lnSpc>
              <a:buNone/>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授業料の納付がない場合は除籍となります。</a:t>
            </a:r>
          </a:p>
          <a:p>
            <a:pPr>
              <a:lnSpc>
                <a:spcPct val="150000"/>
              </a:lnSpc>
            </a:pPr>
            <a:endPar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endParaRPr>
          </a:p>
          <a:p>
            <a:pPr>
              <a:lnSpc>
                <a:spcPct val="150000"/>
              </a:lnSpc>
            </a:pPr>
            <a:r>
              <a:rPr lang="ja-JP" altLang="en-US" sz="1200" dirty="0">
                <a:solidFill>
                  <a:prstClr val="black"/>
                </a:solidFill>
                <a:latin typeface="ＭＳ 明朝" panose="02020609040205080304" pitchFamily="17" charset="-128"/>
                <a:ea typeface="ＭＳ 明朝" panose="02020609040205080304" pitchFamily="17" charset="-128"/>
                <a:cs typeface="MS Mincho"/>
                <a:sym typeface="MS Mincho"/>
              </a:rPr>
              <a:t>　　</a:t>
            </a:r>
            <a:endParaRPr sz="1200" dirty="0">
              <a:solidFill>
                <a:prstClr val="black"/>
              </a:solidFill>
              <a:latin typeface="ＭＳ 明朝" panose="02020609040205080304" pitchFamily="17" charset="-128"/>
              <a:ea typeface="ＭＳ 明朝" panose="02020609040205080304" pitchFamily="17" charset="-128"/>
              <a:cs typeface="MS Mincho"/>
              <a:sym typeface="MS Mincho"/>
            </a:endParaRPr>
          </a:p>
        </p:txBody>
      </p:sp>
    </p:spTree>
    <p:extLst>
      <p:ext uri="{BB962C8B-B14F-4D97-AF65-F5344CB8AC3E}">
        <p14:creationId xmlns:p14="http://schemas.microsoft.com/office/powerpoint/2010/main" val="26604482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2791</TotalTime>
  <Words>900</Words>
  <Application>Microsoft Office PowerPoint</Application>
  <PresentationFormat>ユーザー設定</PresentationFormat>
  <Paragraphs>173</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ゴシック</vt:lpstr>
      <vt:lpstr>ＭＳ 明朝</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新洋国際専門学校</dc:title>
  <dc:creator>user</dc:creator>
  <cp:lastModifiedBy>nito shin</cp:lastModifiedBy>
  <cp:revision>140</cp:revision>
  <cp:lastPrinted>2023-12-11T01:16:33Z</cp:lastPrinted>
  <dcterms:modified xsi:type="dcterms:W3CDTF">2023-12-11T01:18:04Z</dcterms:modified>
</cp:coreProperties>
</file>